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7862C8-F51E-109A-26A5-81D882737B03}" v="18" dt="2020-09-16T22:08:07.109"/>
    <p1510:client id="{60B02780-0D4F-4053-BE5C-E5F487475701}" v="25" dt="2020-05-01T16:01:18.770"/>
    <p1510:client id="{B767770A-B505-312E-B3FD-8913022D0312}" v="9" dt="2020-05-05T02:02:19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S::owen.sheedy@lethsd.ab.ca::b1c9949c-efb5-4f8f-8e1c-29dbcaf5146f" providerId="AD" clId="Web-{2B7862C8-F51E-109A-26A5-81D882737B03}"/>
    <pc:docChg chg="modSld">
      <pc:chgData name="Owen Sheedy" userId="S::owen.sheedy@lethsd.ab.ca::b1c9949c-efb5-4f8f-8e1c-29dbcaf5146f" providerId="AD" clId="Web-{2B7862C8-F51E-109A-26A5-81D882737B03}" dt="2020-09-16T22:08:07.109" v="17"/>
      <pc:docMkLst>
        <pc:docMk/>
      </pc:docMkLst>
      <pc:sldChg chg="addSp delSp modSp">
        <pc:chgData name="Owen Sheedy" userId="S::owen.sheedy@lethsd.ab.ca::b1c9949c-efb5-4f8f-8e1c-29dbcaf5146f" providerId="AD" clId="Web-{2B7862C8-F51E-109A-26A5-81D882737B03}" dt="2020-09-16T22:08:07.109" v="17"/>
        <pc:sldMkLst>
          <pc:docMk/>
          <pc:sldMk cId="4169174217" sldId="264"/>
        </pc:sldMkLst>
        <pc:spChg chg="add">
          <ac:chgData name="Owen Sheedy" userId="S::owen.sheedy@lethsd.ab.ca::b1c9949c-efb5-4f8f-8e1c-29dbcaf5146f" providerId="AD" clId="Web-{2B7862C8-F51E-109A-26A5-81D882737B03}" dt="2020-09-16T22:06:28.688" v="0"/>
          <ac:spMkLst>
            <pc:docMk/>
            <pc:sldMk cId="4169174217" sldId="264"/>
            <ac:spMk id="3" creationId="{A3DD3457-CD0D-488E-9E72-0B58C039AD07}"/>
          </ac:spMkLst>
        </pc:spChg>
        <pc:spChg chg="add mod">
          <ac:chgData name="Owen Sheedy" userId="S::owen.sheedy@lethsd.ab.ca::b1c9949c-efb5-4f8f-8e1c-29dbcaf5146f" providerId="AD" clId="Web-{2B7862C8-F51E-109A-26A5-81D882737B03}" dt="2020-09-16T22:07:07.110" v="10"/>
          <ac:spMkLst>
            <pc:docMk/>
            <pc:sldMk cId="4169174217" sldId="264"/>
            <ac:spMk id="15" creationId="{5B3DA73E-1C49-46D7-B9BB-40564432AAE1}"/>
          </ac:spMkLst>
        </pc:spChg>
        <pc:inkChg chg="add del">
          <ac:chgData name="Owen Sheedy" userId="S::owen.sheedy@lethsd.ab.ca::b1c9949c-efb5-4f8f-8e1c-29dbcaf5146f" providerId="AD" clId="Web-{2B7862C8-F51E-109A-26A5-81D882737B03}" dt="2020-09-16T22:07:35.328" v="12"/>
          <ac:inkMkLst>
            <pc:docMk/>
            <pc:sldMk cId="4169174217" sldId="264"/>
            <ac:inkMk id="17" creationId="{2D029EDB-9A56-442B-8E7A-D2E35EB808BB}"/>
          </ac:inkMkLst>
        </pc:inkChg>
        <pc:inkChg chg="add del">
          <ac:chgData name="Owen Sheedy" userId="S::owen.sheedy@lethsd.ab.ca::b1c9949c-efb5-4f8f-8e1c-29dbcaf5146f" providerId="AD" clId="Web-{2B7862C8-F51E-109A-26A5-81D882737B03}" dt="2020-09-16T22:07:49.703" v="14"/>
          <ac:inkMkLst>
            <pc:docMk/>
            <pc:sldMk cId="4169174217" sldId="264"/>
            <ac:inkMk id="18" creationId="{A5E26B4D-58F7-4678-83CF-7AD89B203B15}"/>
          </ac:inkMkLst>
        </pc:inkChg>
        <pc:inkChg chg="add del">
          <ac:chgData name="Owen Sheedy" userId="S::owen.sheedy@lethsd.ab.ca::b1c9949c-efb5-4f8f-8e1c-29dbcaf5146f" providerId="AD" clId="Web-{2B7862C8-F51E-109A-26A5-81D882737B03}" dt="2020-09-16T22:08:00.938" v="16"/>
          <ac:inkMkLst>
            <pc:docMk/>
            <pc:sldMk cId="4169174217" sldId="264"/>
            <ac:inkMk id="19" creationId="{28ECCD78-D3D8-4288-BFEA-B6F6E07058BE}"/>
          </ac:inkMkLst>
        </pc:inkChg>
        <pc:inkChg chg="add">
          <ac:chgData name="Owen Sheedy" userId="S::owen.sheedy@lethsd.ab.ca::b1c9949c-efb5-4f8f-8e1c-29dbcaf5146f" providerId="AD" clId="Web-{2B7862C8-F51E-109A-26A5-81D882737B03}" dt="2020-09-16T22:08:07.109" v="17"/>
          <ac:inkMkLst>
            <pc:docMk/>
            <pc:sldMk cId="4169174217" sldId="264"/>
            <ac:inkMk id="20" creationId="{8D023A6F-E75D-4A7D-98C4-299A549BA890}"/>
          </ac:inkMkLst>
        </pc:inkChg>
      </pc:sldChg>
    </pc:docChg>
  </pc:docChgLst>
  <pc:docChgLst>
    <pc:chgData name="Owen Sheedy" userId="b1c9949c-efb5-4f8f-8e1c-29dbcaf5146f" providerId="ADAL" clId="{60B02780-0D4F-4053-BE5C-E5F487475701}"/>
    <pc:docChg chg="custSel addSld delSld modSld">
      <pc:chgData name="Owen Sheedy" userId="b1c9949c-efb5-4f8f-8e1c-29dbcaf5146f" providerId="ADAL" clId="{60B02780-0D4F-4053-BE5C-E5F487475701}" dt="2020-05-01T16:01:23.888" v="66" actId="1076"/>
      <pc:docMkLst>
        <pc:docMk/>
      </pc:docMkLst>
      <pc:sldChg chg="addSp delSp modSp mod">
        <pc:chgData name="Owen Sheedy" userId="b1c9949c-efb5-4f8f-8e1c-29dbcaf5146f" providerId="ADAL" clId="{60B02780-0D4F-4053-BE5C-E5F487475701}" dt="2020-05-01T15:58:26.511" v="39" actId="1076"/>
        <pc:sldMkLst>
          <pc:docMk/>
          <pc:sldMk cId="109857222" sldId="256"/>
        </pc:sldMkLst>
        <pc:spChg chg="mod">
          <ac:chgData name="Owen Sheedy" userId="b1c9949c-efb5-4f8f-8e1c-29dbcaf5146f" providerId="ADAL" clId="{60B02780-0D4F-4053-BE5C-E5F487475701}" dt="2020-05-01T15:57:22.558" v="8" actId="1410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Owen Sheedy" userId="b1c9949c-efb5-4f8f-8e1c-29dbcaf5146f" providerId="ADAL" clId="{60B02780-0D4F-4053-BE5C-E5F487475701}" dt="2020-05-01T15:53:36.855" v="1" actId="478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Owen Sheedy" userId="b1c9949c-efb5-4f8f-8e1c-29dbcaf5146f" providerId="ADAL" clId="{60B02780-0D4F-4053-BE5C-E5F487475701}" dt="2020-05-01T15:58:03.830" v="18" actId="1076"/>
          <ac:spMkLst>
            <pc:docMk/>
            <pc:sldMk cId="109857222" sldId="256"/>
            <ac:spMk id="5" creationId="{E0251066-9FF8-4F34-B2E7-E0C4C353BDE2}"/>
          </ac:spMkLst>
        </pc:spChg>
        <pc:spChg chg="add mod">
          <ac:chgData name="Owen Sheedy" userId="b1c9949c-efb5-4f8f-8e1c-29dbcaf5146f" providerId="ADAL" clId="{60B02780-0D4F-4053-BE5C-E5F487475701}" dt="2020-05-01T15:58:24.831" v="38" actId="1076"/>
          <ac:spMkLst>
            <pc:docMk/>
            <pc:sldMk cId="109857222" sldId="256"/>
            <ac:spMk id="6" creationId="{EEDCAB30-119F-4F11-BB33-2864DC244BCB}"/>
          </ac:spMkLst>
        </pc:spChg>
        <pc:spChg chg="add mod">
          <ac:chgData name="Owen Sheedy" userId="b1c9949c-efb5-4f8f-8e1c-29dbcaf5146f" providerId="ADAL" clId="{60B02780-0D4F-4053-BE5C-E5F487475701}" dt="2020-05-01T15:58:06.249" v="21"/>
          <ac:spMkLst>
            <pc:docMk/>
            <pc:sldMk cId="109857222" sldId="256"/>
            <ac:spMk id="7" creationId="{176DB5FF-28AA-4890-8778-45954F75C1CB}"/>
          </ac:spMkLst>
        </pc:spChg>
        <pc:spChg chg="add mod">
          <ac:chgData name="Owen Sheedy" userId="b1c9949c-efb5-4f8f-8e1c-29dbcaf5146f" providerId="ADAL" clId="{60B02780-0D4F-4053-BE5C-E5F487475701}" dt="2020-05-01T15:58:08.647" v="24" actId="1076"/>
          <ac:spMkLst>
            <pc:docMk/>
            <pc:sldMk cId="109857222" sldId="256"/>
            <ac:spMk id="8" creationId="{1BC03D36-EECC-4FDE-B15F-4C74314CFE15}"/>
          </ac:spMkLst>
        </pc:spChg>
        <pc:spChg chg="add mod">
          <ac:chgData name="Owen Sheedy" userId="b1c9949c-efb5-4f8f-8e1c-29dbcaf5146f" providerId="ADAL" clId="{60B02780-0D4F-4053-BE5C-E5F487475701}" dt="2020-05-01T15:58:11.391" v="26" actId="1076"/>
          <ac:spMkLst>
            <pc:docMk/>
            <pc:sldMk cId="109857222" sldId="256"/>
            <ac:spMk id="9" creationId="{37AF4626-6642-4AE8-A39D-5B27A585C7F7}"/>
          </ac:spMkLst>
        </pc:spChg>
        <pc:spChg chg="add mod">
          <ac:chgData name="Owen Sheedy" userId="b1c9949c-efb5-4f8f-8e1c-29dbcaf5146f" providerId="ADAL" clId="{60B02780-0D4F-4053-BE5C-E5F487475701}" dt="2020-05-01T15:58:12.832" v="28" actId="1076"/>
          <ac:spMkLst>
            <pc:docMk/>
            <pc:sldMk cId="109857222" sldId="256"/>
            <ac:spMk id="10" creationId="{42629580-3B7D-4699-AB29-401D45F66600}"/>
          </ac:spMkLst>
        </pc:spChg>
        <pc:spChg chg="add mod">
          <ac:chgData name="Owen Sheedy" userId="b1c9949c-efb5-4f8f-8e1c-29dbcaf5146f" providerId="ADAL" clId="{60B02780-0D4F-4053-BE5C-E5F487475701}" dt="2020-05-01T15:58:14.806" v="30" actId="1076"/>
          <ac:spMkLst>
            <pc:docMk/>
            <pc:sldMk cId="109857222" sldId="256"/>
            <ac:spMk id="11" creationId="{7CFD45F2-54C7-430B-9717-EEC40014D8A4}"/>
          </ac:spMkLst>
        </pc:spChg>
        <pc:spChg chg="add mod">
          <ac:chgData name="Owen Sheedy" userId="b1c9949c-efb5-4f8f-8e1c-29dbcaf5146f" providerId="ADAL" clId="{60B02780-0D4F-4053-BE5C-E5F487475701}" dt="2020-05-01T15:58:16.350" v="32" actId="1076"/>
          <ac:spMkLst>
            <pc:docMk/>
            <pc:sldMk cId="109857222" sldId="256"/>
            <ac:spMk id="12" creationId="{054A6225-F74D-4876-BD8F-0366F907487B}"/>
          </ac:spMkLst>
        </pc:spChg>
        <pc:spChg chg="add mod">
          <ac:chgData name="Owen Sheedy" userId="b1c9949c-efb5-4f8f-8e1c-29dbcaf5146f" providerId="ADAL" clId="{60B02780-0D4F-4053-BE5C-E5F487475701}" dt="2020-05-01T15:58:17.935" v="34" actId="1076"/>
          <ac:spMkLst>
            <pc:docMk/>
            <pc:sldMk cId="109857222" sldId="256"/>
            <ac:spMk id="13" creationId="{CF4C75E1-81F8-4F87-8DDD-A77F08E008D6}"/>
          </ac:spMkLst>
        </pc:spChg>
        <pc:spChg chg="add mod">
          <ac:chgData name="Owen Sheedy" userId="b1c9949c-efb5-4f8f-8e1c-29dbcaf5146f" providerId="ADAL" clId="{60B02780-0D4F-4053-BE5C-E5F487475701}" dt="2020-05-01T15:58:26.511" v="39" actId="1076"/>
          <ac:spMkLst>
            <pc:docMk/>
            <pc:sldMk cId="109857222" sldId="256"/>
            <ac:spMk id="14" creationId="{51083B77-F910-48BB-AAAB-F8DFBBD8145D}"/>
          </ac:spMkLst>
        </pc:spChg>
        <pc:picChg chg="add mod ord">
          <ac:chgData name="Owen Sheedy" userId="b1c9949c-efb5-4f8f-8e1c-29dbcaf5146f" providerId="ADAL" clId="{60B02780-0D4F-4053-BE5C-E5F487475701}" dt="2020-05-01T15:57:25.942" v="9" actId="1076"/>
          <ac:picMkLst>
            <pc:docMk/>
            <pc:sldMk cId="109857222" sldId="256"/>
            <ac:picMk id="4" creationId="{CAA12329-2AD1-424B-8222-64AA1ED4093D}"/>
          </ac:picMkLst>
        </pc:picChg>
      </pc:sldChg>
      <pc:sldChg chg="add del">
        <pc:chgData name="Owen Sheedy" userId="b1c9949c-efb5-4f8f-8e1c-29dbcaf5146f" providerId="ADAL" clId="{60B02780-0D4F-4053-BE5C-E5F487475701}" dt="2020-05-01T15:58:31.462" v="41" actId="47"/>
        <pc:sldMkLst>
          <pc:docMk/>
          <pc:sldMk cId="2539151182" sldId="257"/>
        </pc:sldMkLst>
      </pc:sldChg>
      <pc:sldChg chg="add del">
        <pc:chgData name="Owen Sheedy" userId="b1c9949c-efb5-4f8f-8e1c-29dbcaf5146f" providerId="ADAL" clId="{60B02780-0D4F-4053-BE5C-E5F487475701}" dt="2020-05-01T15:58:32.920" v="42" actId="47"/>
        <pc:sldMkLst>
          <pc:docMk/>
          <pc:sldMk cId="2085726283" sldId="258"/>
        </pc:sldMkLst>
      </pc:sldChg>
      <pc:sldChg chg="addSp delSp modSp add mod">
        <pc:chgData name="Owen Sheedy" userId="b1c9949c-efb5-4f8f-8e1c-29dbcaf5146f" providerId="ADAL" clId="{60B02780-0D4F-4053-BE5C-E5F487475701}" dt="2020-05-01T15:59:15.191" v="47" actId="14100"/>
        <pc:sldMkLst>
          <pc:docMk/>
          <pc:sldMk cId="2051725247" sldId="259"/>
        </pc:sldMkLst>
        <pc:spChg chg="mod">
          <ac:chgData name="Owen Sheedy" userId="b1c9949c-efb5-4f8f-8e1c-29dbcaf5146f" providerId="ADAL" clId="{60B02780-0D4F-4053-BE5C-E5F487475701}" dt="2020-05-01T15:59:15.191" v="47" actId="14100"/>
          <ac:spMkLst>
            <pc:docMk/>
            <pc:sldMk cId="2051725247" sldId="259"/>
            <ac:spMk id="2" creationId="{00000000-0000-0000-0000-000000000000}"/>
          </ac:spMkLst>
        </pc:spChg>
        <pc:picChg chg="add ord">
          <ac:chgData name="Owen Sheedy" userId="b1c9949c-efb5-4f8f-8e1c-29dbcaf5146f" providerId="ADAL" clId="{60B02780-0D4F-4053-BE5C-E5F487475701}" dt="2020-05-01T15:59:12.277" v="46" actId="166"/>
          <ac:picMkLst>
            <pc:docMk/>
            <pc:sldMk cId="2051725247" sldId="259"/>
            <ac:picMk id="3" creationId="{8A3EED87-B74A-4413-9FE1-9D2451FFA93D}"/>
          </ac:picMkLst>
        </pc:picChg>
        <pc:picChg chg="del">
          <ac:chgData name="Owen Sheedy" userId="b1c9949c-efb5-4f8f-8e1c-29dbcaf5146f" providerId="ADAL" clId="{60B02780-0D4F-4053-BE5C-E5F487475701}" dt="2020-05-01T15:59:02.790" v="43" actId="478"/>
          <ac:picMkLst>
            <pc:docMk/>
            <pc:sldMk cId="2051725247" sldId="259"/>
            <ac:picMk id="4" creationId="{CAA12329-2AD1-424B-8222-64AA1ED4093D}"/>
          </ac:picMkLst>
        </pc:picChg>
      </pc:sldChg>
      <pc:sldChg chg="addSp delSp modSp add mod">
        <pc:chgData name="Owen Sheedy" userId="b1c9949c-efb5-4f8f-8e1c-29dbcaf5146f" providerId="ADAL" clId="{60B02780-0D4F-4053-BE5C-E5F487475701}" dt="2020-05-01T15:59:47.463" v="53" actId="14100"/>
        <pc:sldMkLst>
          <pc:docMk/>
          <pc:sldMk cId="2608293401" sldId="260"/>
        </pc:sldMkLst>
        <pc:spChg chg="mod">
          <ac:chgData name="Owen Sheedy" userId="b1c9949c-efb5-4f8f-8e1c-29dbcaf5146f" providerId="ADAL" clId="{60B02780-0D4F-4053-BE5C-E5F487475701}" dt="2020-05-01T15:59:47.463" v="53" actId="14100"/>
          <ac:spMkLst>
            <pc:docMk/>
            <pc:sldMk cId="2608293401" sldId="260"/>
            <ac:spMk id="2" creationId="{00000000-0000-0000-0000-000000000000}"/>
          </ac:spMkLst>
        </pc:spChg>
        <pc:picChg chg="del">
          <ac:chgData name="Owen Sheedy" userId="b1c9949c-efb5-4f8f-8e1c-29dbcaf5146f" providerId="ADAL" clId="{60B02780-0D4F-4053-BE5C-E5F487475701}" dt="2020-05-01T15:59:20.977" v="49" actId="478"/>
          <ac:picMkLst>
            <pc:docMk/>
            <pc:sldMk cId="2608293401" sldId="260"/>
            <ac:picMk id="3" creationId="{8A3EED87-B74A-4413-9FE1-9D2451FFA93D}"/>
          </ac:picMkLst>
        </pc:picChg>
        <pc:picChg chg="add ord">
          <ac:chgData name="Owen Sheedy" userId="b1c9949c-efb5-4f8f-8e1c-29dbcaf5146f" providerId="ADAL" clId="{60B02780-0D4F-4053-BE5C-E5F487475701}" dt="2020-05-01T15:59:44.626" v="52" actId="166"/>
          <ac:picMkLst>
            <pc:docMk/>
            <pc:sldMk cId="2608293401" sldId="260"/>
            <ac:picMk id="4" creationId="{A1FBC427-AE85-4E18-AA93-94E057126CE7}"/>
          </ac:picMkLst>
        </pc:picChg>
      </pc:sldChg>
      <pc:sldChg chg="addSp delSp modSp add mod">
        <pc:chgData name="Owen Sheedy" userId="b1c9949c-efb5-4f8f-8e1c-29dbcaf5146f" providerId="ADAL" clId="{60B02780-0D4F-4053-BE5C-E5F487475701}" dt="2020-05-01T16:00:18.847" v="57" actId="166"/>
        <pc:sldMkLst>
          <pc:docMk/>
          <pc:sldMk cId="4215634289" sldId="261"/>
        </pc:sldMkLst>
        <pc:picChg chg="add ord">
          <ac:chgData name="Owen Sheedy" userId="b1c9949c-efb5-4f8f-8e1c-29dbcaf5146f" providerId="ADAL" clId="{60B02780-0D4F-4053-BE5C-E5F487475701}" dt="2020-05-01T16:00:18.847" v="57" actId="166"/>
          <ac:picMkLst>
            <pc:docMk/>
            <pc:sldMk cId="4215634289" sldId="261"/>
            <ac:picMk id="3" creationId="{41884A42-724A-4CB9-997D-09C44E496079}"/>
          </ac:picMkLst>
        </pc:picChg>
        <pc:picChg chg="del">
          <ac:chgData name="Owen Sheedy" userId="b1c9949c-efb5-4f8f-8e1c-29dbcaf5146f" providerId="ADAL" clId="{60B02780-0D4F-4053-BE5C-E5F487475701}" dt="2020-05-01T15:59:52.658" v="55" actId="478"/>
          <ac:picMkLst>
            <pc:docMk/>
            <pc:sldMk cId="4215634289" sldId="261"/>
            <ac:picMk id="4" creationId="{A1FBC427-AE85-4E18-AA93-94E057126CE7}"/>
          </ac:picMkLst>
        </pc:picChg>
      </pc:sldChg>
      <pc:sldChg chg="addSp delSp modSp add mod">
        <pc:chgData name="Owen Sheedy" userId="b1c9949c-efb5-4f8f-8e1c-29dbcaf5146f" providerId="ADAL" clId="{60B02780-0D4F-4053-BE5C-E5F487475701}" dt="2020-05-01T16:00:53.151" v="61" actId="166"/>
        <pc:sldMkLst>
          <pc:docMk/>
          <pc:sldMk cId="2488034840" sldId="262"/>
        </pc:sldMkLst>
        <pc:picChg chg="del">
          <ac:chgData name="Owen Sheedy" userId="b1c9949c-efb5-4f8f-8e1c-29dbcaf5146f" providerId="ADAL" clId="{60B02780-0D4F-4053-BE5C-E5F487475701}" dt="2020-05-01T16:00:28.723" v="59" actId="478"/>
          <ac:picMkLst>
            <pc:docMk/>
            <pc:sldMk cId="2488034840" sldId="262"/>
            <ac:picMk id="3" creationId="{41884A42-724A-4CB9-997D-09C44E496079}"/>
          </ac:picMkLst>
        </pc:picChg>
        <pc:picChg chg="add ord">
          <ac:chgData name="Owen Sheedy" userId="b1c9949c-efb5-4f8f-8e1c-29dbcaf5146f" providerId="ADAL" clId="{60B02780-0D4F-4053-BE5C-E5F487475701}" dt="2020-05-01T16:00:53.151" v="61" actId="166"/>
          <ac:picMkLst>
            <pc:docMk/>
            <pc:sldMk cId="2488034840" sldId="262"/>
            <ac:picMk id="4" creationId="{865A00B6-0A58-42F1-9B27-9BD6BFF87D54}"/>
          </ac:picMkLst>
        </pc:picChg>
      </pc:sldChg>
      <pc:sldChg chg="addSp delSp modSp add mod">
        <pc:chgData name="Owen Sheedy" userId="b1c9949c-efb5-4f8f-8e1c-29dbcaf5146f" providerId="ADAL" clId="{60B02780-0D4F-4053-BE5C-E5F487475701}" dt="2020-05-01T16:01:23.888" v="66" actId="1076"/>
        <pc:sldMkLst>
          <pc:docMk/>
          <pc:sldMk cId="929185482" sldId="263"/>
        </pc:sldMkLst>
        <pc:picChg chg="add">
          <ac:chgData name="Owen Sheedy" userId="b1c9949c-efb5-4f8f-8e1c-29dbcaf5146f" providerId="ADAL" clId="{60B02780-0D4F-4053-BE5C-E5F487475701}" dt="2020-05-01T16:01:15.979" v="64"/>
          <ac:picMkLst>
            <pc:docMk/>
            <pc:sldMk cId="929185482" sldId="263"/>
            <ac:picMk id="3" creationId="{768ACCE3-BA85-43A6-A779-3C728BAC1637}"/>
          </ac:picMkLst>
        </pc:picChg>
        <pc:picChg chg="del">
          <ac:chgData name="Owen Sheedy" userId="b1c9949c-efb5-4f8f-8e1c-29dbcaf5146f" providerId="ADAL" clId="{60B02780-0D4F-4053-BE5C-E5F487475701}" dt="2020-05-01T16:00:58.379" v="63" actId="478"/>
          <ac:picMkLst>
            <pc:docMk/>
            <pc:sldMk cId="929185482" sldId="263"/>
            <ac:picMk id="4" creationId="{865A00B6-0A58-42F1-9B27-9BD6BFF87D54}"/>
          </ac:picMkLst>
        </pc:picChg>
        <pc:picChg chg="add mod">
          <ac:chgData name="Owen Sheedy" userId="b1c9949c-efb5-4f8f-8e1c-29dbcaf5146f" providerId="ADAL" clId="{60B02780-0D4F-4053-BE5C-E5F487475701}" dt="2020-05-01T16:01:23.888" v="66" actId="1076"/>
          <ac:picMkLst>
            <pc:docMk/>
            <pc:sldMk cId="929185482" sldId="263"/>
            <ac:picMk id="15" creationId="{12035F3A-C6D0-41D2-B20C-B957383099EA}"/>
          </ac:picMkLst>
        </pc:picChg>
      </pc:sldChg>
    </pc:docChg>
  </pc:docChgLst>
  <pc:docChgLst>
    <pc:chgData name="Owen Sheedy" userId="S::owen.sheedy@lethsd.ab.ca::b1c9949c-efb5-4f8f-8e1c-29dbcaf5146f" providerId="AD" clId="Web-{B767770A-B505-312E-B3FD-8913022D0312}"/>
    <pc:docChg chg="addSld modSld sldOrd">
      <pc:chgData name="Owen Sheedy" userId="S::owen.sheedy@lethsd.ab.ca::b1c9949c-efb5-4f8f-8e1c-29dbcaf5146f" providerId="AD" clId="Web-{B767770A-B505-312E-B3FD-8913022D0312}" dt="2020-05-05T02:02:19.592" v="8"/>
      <pc:docMkLst>
        <pc:docMk/>
      </pc:docMkLst>
      <pc:sldChg chg="addSp delSp add ord replId">
        <pc:chgData name="Owen Sheedy" userId="S::owen.sheedy@lethsd.ab.ca::b1c9949c-efb5-4f8f-8e1c-29dbcaf5146f" providerId="AD" clId="Web-{B767770A-B505-312E-B3FD-8913022D0312}" dt="2020-05-05T02:02:19.592" v="8"/>
        <pc:sldMkLst>
          <pc:docMk/>
          <pc:sldMk cId="4169174217" sldId="264"/>
        </pc:sldMkLst>
        <pc:spChg chg="add del">
          <ac:chgData name="Owen Sheedy" userId="S::owen.sheedy@lethsd.ab.ca::b1c9949c-efb5-4f8f-8e1c-29dbcaf5146f" providerId="AD" clId="Web-{B767770A-B505-312E-B3FD-8913022D0312}" dt="2020-05-05T02:02:18.514" v="7"/>
          <ac:spMkLst>
            <pc:docMk/>
            <pc:sldMk cId="4169174217" sldId="264"/>
            <ac:spMk id="15" creationId="{F1FAA879-5034-45BF-8366-6185B12DDC35}"/>
          </ac:spMkLst>
        </pc:spChg>
        <pc:inkChg chg="add del">
          <ac:chgData name="Owen Sheedy" userId="S::owen.sheedy@lethsd.ab.ca::b1c9949c-efb5-4f8f-8e1c-29dbcaf5146f" providerId="AD" clId="Web-{B767770A-B505-312E-B3FD-8913022D0312}" dt="2020-05-05T02:01:45.138" v="3"/>
          <ac:inkMkLst>
            <pc:docMk/>
            <pc:sldMk cId="4169174217" sldId="264"/>
            <ac:inkMk id="3" creationId="{8E4CF629-B234-415F-A6F9-E3191C2A5EF3}"/>
          </ac:inkMkLst>
        </pc:inkChg>
        <pc:inkChg chg="add">
          <ac:chgData name="Owen Sheedy" userId="S::owen.sheedy@lethsd.ab.ca::b1c9949c-efb5-4f8f-8e1c-29dbcaf5146f" providerId="AD" clId="Web-{B767770A-B505-312E-B3FD-8913022D0312}" dt="2020-05-05T02:02:08.811" v="5"/>
          <ac:inkMkLst>
            <pc:docMk/>
            <pc:sldMk cId="4169174217" sldId="264"/>
            <ac:inkMk id="16" creationId="{8E893B1E-F3F6-432F-966F-C7C048506F8C}"/>
          </ac:inkMkLst>
        </pc:inkChg>
        <pc:inkChg chg="add del">
          <ac:chgData name="Owen Sheedy" userId="S::owen.sheedy@lethsd.ab.ca::b1c9949c-efb5-4f8f-8e1c-29dbcaf5146f" providerId="AD" clId="Web-{B767770A-B505-312E-B3FD-8913022D0312}" dt="2020-05-05T02:02:19.592" v="8"/>
          <ac:inkMkLst>
            <pc:docMk/>
            <pc:sldMk cId="4169174217" sldId="264"/>
            <ac:inkMk id="17" creationId="{8F595CED-7727-4DAF-899E-2BDF46D92226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9-16T22:05:51.3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16409 7350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2196 767 16383 0 0,'0'0'-16383'0'0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customXml" Target="../ink/ink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rgbClr val="FF0000"/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A12329-2AD1-424B-8222-64AA1ED40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975" y="200024"/>
            <a:ext cx="4972050" cy="645795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E0251066-9FF8-4F34-B2E7-E0C4C353BDE2}"/>
              </a:ext>
            </a:extLst>
          </p:cNvPr>
          <p:cNvSpPr/>
          <p:nvPr/>
        </p:nvSpPr>
        <p:spPr>
          <a:xfrm>
            <a:off x="1484852" y="62917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EDCAB30-119F-4F11-BB33-2864DC244BCB}"/>
              </a:ext>
            </a:extLst>
          </p:cNvPr>
          <p:cNvSpPr/>
          <p:nvPr/>
        </p:nvSpPr>
        <p:spPr>
          <a:xfrm>
            <a:off x="2011872" y="2943837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76DB5FF-28AA-4890-8778-45954F75C1CB}"/>
              </a:ext>
            </a:extLst>
          </p:cNvPr>
          <p:cNvSpPr/>
          <p:nvPr/>
        </p:nvSpPr>
        <p:spPr>
          <a:xfrm>
            <a:off x="413768" y="420568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BC03D36-EECC-4FDE-B15F-4C74314CFE15}"/>
              </a:ext>
            </a:extLst>
          </p:cNvPr>
          <p:cNvSpPr/>
          <p:nvPr/>
        </p:nvSpPr>
        <p:spPr>
          <a:xfrm>
            <a:off x="1851804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7AF4626-6642-4AE8-A39D-5B27A585C7F7}"/>
              </a:ext>
            </a:extLst>
          </p:cNvPr>
          <p:cNvSpPr/>
          <p:nvPr/>
        </p:nvSpPr>
        <p:spPr>
          <a:xfrm>
            <a:off x="9423632" y="281590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2629580-3B7D-4699-AB29-401D45F66600}"/>
              </a:ext>
            </a:extLst>
          </p:cNvPr>
          <p:cNvSpPr/>
          <p:nvPr/>
        </p:nvSpPr>
        <p:spPr>
          <a:xfrm>
            <a:off x="8791498" y="83460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FD45F2-54C7-430B-9717-EEC40014D8A4}"/>
              </a:ext>
            </a:extLst>
          </p:cNvPr>
          <p:cNvSpPr/>
          <p:nvPr/>
        </p:nvSpPr>
        <p:spPr>
          <a:xfrm>
            <a:off x="10684451" y="1915279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4A6225-F74D-4876-BD8F-0366F907487B}"/>
              </a:ext>
            </a:extLst>
          </p:cNvPr>
          <p:cNvSpPr/>
          <p:nvPr/>
        </p:nvSpPr>
        <p:spPr>
          <a:xfrm>
            <a:off x="9002217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F4C75E1-81F8-4F87-8DDD-A77F08E008D6}"/>
              </a:ext>
            </a:extLst>
          </p:cNvPr>
          <p:cNvSpPr/>
          <p:nvPr/>
        </p:nvSpPr>
        <p:spPr>
          <a:xfrm>
            <a:off x="10616857" y="398816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1083B77-F910-48BB-AAAB-F8DFBBD8145D}"/>
              </a:ext>
            </a:extLst>
          </p:cNvPr>
          <p:cNvSpPr/>
          <p:nvPr/>
        </p:nvSpPr>
        <p:spPr>
          <a:xfrm>
            <a:off x="521472" y="1934646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rgbClr val="FF000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0251066-9FF8-4F34-B2E7-E0C4C353BDE2}"/>
              </a:ext>
            </a:extLst>
          </p:cNvPr>
          <p:cNvSpPr/>
          <p:nvPr/>
        </p:nvSpPr>
        <p:spPr>
          <a:xfrm>
            <a:off x="1484852" y="62917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EDCAB30-119F-4F11-BB33-2864DC244BCB}"/>
              </a:ext>
            </a:extLst>
          </p:cNvPr>
          <p:cNvSpPr/>
          <p:nvPr/>
        </p:nvSpPr>
        <p:spPr>
          <a:xfrm>
            <a:off x="2011872" y="2943837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76DB5FF-28AA-4890-8778-45954F75C1CB}"/>
              </a:ext>
            </a:extLst>
          </p:cNvPr>
          <p:cNvSpPr/>
          <p:nvPr/>
        </p:nvSpPr>
        <p:spPr>
          <a:xfrm>
            <a:off x="413768" y="420568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BC03D36-EECC-4FDE-B15F-4C74314CFE15}"/>
              </a:ext>
            </a:extLst>
          </p:cNvPr>
          <p:cNvSpPr/>
          <p:nvPr/>
        </p:nvSpPr>
        <p:spPr>
          <a:xfrm>
            <a:off x="1851804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7AF4626-6642-4AE8-A39D-5B27A585C7F7}"/>
              </a:ext>
            </a:extLst>
          </p:cNvPr>
          <p:cNvSpPr/>
          <p:nvPr/>
        </p:nvSpPr>
        <p:spPr>
          <a:xfrm>
            <a:off x="9423632" y="281590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2629580-3B7D-4699-AB29-401D45F66600}"/>
              </a:ext>
            </a:extLst>
          </p:cNvPr>
          <p:cNvSpPr/>
          <p:nvPr/>
        </p:nvSpPr>
        <p:spPr>
          <a:xfrm>
            <a:off x="8791498" y="83460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FD45F2-54C7-430B-9717-EEC40014D8A4}"/>
              </a:ext>
            </a:extLst>
          </p:cNvPr>
          <p:cNvSpPr/>
          <p:nvPr/>
        </p:nvSpPr>
        <p:spPr>
          <a:xfrm>
            <a:off x="10684451" y="1915279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4A6225-F74D-4876-BD8F-0366F907487B}"/>
              </a:ext>
            </a:extLst>
          </p:cNvPr>
          <p:cNvSpPr/>
          <p:nvPr/>
        </p:nvSpPr>
        <p:spPr>
          <a:xfrm>
            <a:off x="9002217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F4C75E1-81F8-4F87-8DDD-A77F08E008D6}"/>
              </a:ext>
            </a:extLst>
          </p:cNvPr>
          <p:cNvSpPr/>
          <p:nvPr/>
        </p:nvSpPr>
        <p:spPr>
          <a:xfrm>
            <a:off x="10616857" y="398816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1083B77-F910-48BB-AAAB-F8DFBBD8145D}"/>
              </a:ext>
            </a:extLst>
          </p:cNvPr>
          <p:cNvSpPr/>
          <p:nvPr/>
        </p:nvSpPr>
        <p:spPr>
          <a:xfrm>
            <a:off x="521472" y="1934646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3EED87-B74A-4413-9FE1-9D2451FFA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5" y="161925"/>
            <a:ext cx="4857750" cy="653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725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rgbClr val="FF000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0251066-9FF8-4F34-B2E7-E0C4C353BDE2}"/>
              </a:ext>
            </a:extLst>
          </p:cNvPr>
          <p:cNvSpPr/>
          <p:nvPr/>
        </p:nvSpPr>
        <p:spPr>
          <a:xfrm>
            <a:off x="1484852" y="62917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EDCAB30-119F-4F11-BB33-2864DC244BCB}"/>
              </a:ext>
            </a:extLst>
          </p:cNvPr>
          <p:cNvSpPr/>
          <p:nvPr/>
        </p:nvSpPr>
        <p:spPr>
          <a:xfrm>
            <a:off x="2011872" y="2943837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76DB5FF-28AA-4890-8778-45954F75C1CB}"/>
              </a:ext>
            </a:extLst>
          </p:cNvPr>
          <p:cNvSpPr/>
          <p:nvPr/>
        </p:nvSpPr>
        <p:spPr>
          <a:xfrm>
            <a:off x="413768" y="420568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BC03D36-EECC-4FDE-B15F-4C74314CFE15}"/>
              </a:ext>
            </a:extLst>
          </p:cNvPr>
          <p:cNvSpPr/>
          <p:nvPr/>
        </p:nvSpPr>
        <p:spPr>
          <a:xfrm>
            <a:off x="1851804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7AF4626-6642-4AE8-A39D-5B27A585C7F7}"/>
              </a:ext>
            </a:extLst>
          </p:cNvPr>
          <p:cNvSpPr/>
          <p:nvPr/>
        </p:nvSpPr>
        <p:spPr>
          <a:xfrm>
            <a:off x="9423632" y="281590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2629580-3B7D-4699-AB29-401D45F66600}"/>
              </a:ext>
            </a:extLst>
          </p:cNvPr>
          <p:cNvSpPr/>
          <p:nvPr/>
        </p:nvSpPr>
        <p:spPr>
          <a:xfrm>
            <a:off x="8791498" y="83460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FD45F2-54C7-430B-9717-EEC40014D8A4}"/>
              </a:ext>
            </a:extLst>
          </p:cNvPr>
          <p:cNvSpPr/>
          <p:nvPr/>
        </p:nvSpPr>
        <p:spPr>
          <a:xfrm>
            <a:off x="10684451" y="1915279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4A6225-F74D-4876-BD8F-0366F907487B}"/>
              </a:ext>
            </a:extLst>
          </p:cNvPr>
          <p:cNvSpPr/>
          <p:nvPr/>
        </p:nvSpPr>
        <p:spPr>
          <a:xfrm>
            <a:off x="9002217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F4C75E1-81F8-4F87-8DDD-A77F08E008D6}"/>
              </a:ext>
            </a:extLst>
          </p:cNvPr>
          <p:cNvSpPr/>
          <p:nvPr/>
        </p:nvSpPr>
        <p:spPr>
          <a:xfrm>
            <a:off x="10616857" y="398816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1083B77-F910-48BB-AAAB-F8DFBBD8145D}"/>
              </a:ext>
            </a:extLst>
          </p:cNvPr>
          <p:cNvSpPr/>
          <p:nvPr/>
        </p:nvSpPr>
        <p:spPr>
          <a:xfrm>
            <a:off x="521472" y="1934646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BC427-AE85-4E18-AA93-94E057126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8550" y="123825"/>
            <a:ext cx="4914900" cy="661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293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rgbClr val="FF000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0251066-9FF8-4F34-B2E7-E0C4C353BDE2}"/>
              </a:ext>
            </a:extLst>
          </p:cNvPr>
          <p:cNvSpPr/>
          <p:nvPr/>
        </p:nvSpPr>
        <p:spPr>
          <a:xfrm>
            <a:off x="1484852" y="62917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EDCAB30-119F-4F11-BB33-2864DC244BCB}"/>
              </a:ext>
            </a:extLst>
          </p:cNvPr>
          <p:cNvSpPr/>
          <p:nvPr/>
        </p:nvSpPr>
        <p:spPr>
          <a:xfrm>
            <a:off x="2011872" y="2943837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76DB5FF-28AA-4890-8778-45954F75C1CB}"/>
              </a:ext>
            </a:extLst>
          </p:cNvPr>
          <p:cNvSpPr/>
          <p:nvPr/>
        </p:nvSpPr>
        <p:spPr>
          <a:xfrm>
            <a:off x="413768" y="420568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BC03D36-EECC-4FDE-B15F-4C74314CFE15}"/>
              </a:ext>
            </a:extLst>
          </p:cNvPr>
          <p:cNvSpPr/>
          <p:nvPr/>
        </p:nvSpPr>
        <p:spPr>
          <a:xfrm>
            <a:off x="1851804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7AF4626-6642-4AE8-A39D-5B27A585C7F7}"/>
              </a:ext>
            </a:extLst>
          </p:cNvPr>
          <p:cNvSpPr/>
          <p:nvPr/>
        </p:nvSpPr>
        <p:spPr>
          <a:xfrm>
            <a:off x="9423632" y="281590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2629580-3B7D-4699-AB29-401D45F66600}"/>
              </a:ext>
            </a:extLst>
          </p:cNvPr>
          <p:cNvSpPr/>
          <p:nvPr/>
        </p:nvSpPr>
        <p:spPr>
          <a:xfrm>
            <a:off x="8791498" y="83460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FD45F2-54C7-430B-9717-EEC40014D8A4}"/>
              </a:ext>
            </a:extLst>
          </p:cNvPr>
          <p:cNvSpPr/>
          <p:nvPr/>
        </p:nvSpPr>
        <p:spPr>
          <a:xfrm>
            <a:off x="10684451" y="1915279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4A6225-F74D-4876-BD8F-0366F907487B}"/>
              </a:ext>
            </a:extLst>
          </p:cNvPr>
          <p:cNvSpPr/>
          <p:nvPr/>
        </p:nvSpPr>
        <p:spPr>
          <a:xfrm>
            <a:off x="9002217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F4C75E1-81F8-4F87-8DDD-A77F08E008D6}"/>
              </a:ext>
            </a:extLst>
          </p:cNvPr>
          <p:cNvSpPr/>
          <p:nvPr/>
        </p:nvSpPr>
        <p:spPr>
          <a:xfrm>
            <a:off x="10616857" y="398816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1083B77-F910-48BB-AAAB-F8DFBBD8145D}"/>
              </a:ext>
            </a:extLst>
          </p:cNvPr>
          <p:cNvSpPr/>
          <p:nvPr/>
        </p:nvSpPr>
        <p:spPr>
          <a:xfrm>
            <a:off x="521472" y="1934646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884A42-724A-4CB9-997D-09C44E496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5" y="200025"/>
            <a:ext cx="4857750" cy="645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634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rgbClr val="FF000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0251066-9FF8-4F34-B2E7-E0C4C353BDE2}"/>
              </a:ext>
            </a:extLst>
          </p:cNvPr>
          <p:cNvSpPr/>
          <p:nvPr/>
        </p:nvSpPr>
        <p:spPr>
          <a:xfrm>
            <a:off x="1484852" y="62917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EDCAB30-119F-4F11-BB33-2864DC244BCB}"/>
              </a:ext>
            </a:extLst>
          </p:cNvPr>
          <p:cNvSpPr/>
          <p:nvPr/>
        </p:nvSpPr>
        <p:spPr>
          <a:xfrm>
            <a:off x="2011872" y="2943837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76DB5FF-28AA-4890-8778-45954F75C1CB}"/>
              </a:ext>
            </a:extLst>
          </p:cNvPr>
          <p:cNvSpPr/>
          <p:nvPr/>
        </p:nvSpPr>
        <p:spPr>
          <a:xfrm>
            <a:off x="413768" y="420568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BC03D36-EECC-4FDE-B15F-4C74314CFE15}"/>
              </a:ext>
            </a:extLst>
          </p:cNvPr>
          <p:cNvSpPr/>
          <p:nvPr/>
        </p:nvSpPr>
        <p:spPr>
          <a:xfrm>
            <a:off x="1851804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7AF4626-6642-4AE8-A39D-5B27A585C7F7}"/>
              </a:ext>
            </a:extLst>
          </p:cNvPr>
          <p:cNvSpPr/>
          <p:nvPr/>
        </p:nvSpPr>
        <p:spPr>
          <a:xfrm>
            <a:off x="9423632" y="281590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2629580-3B7D-4699-AB29-401D45F66600}"/>
              </a:ext>
            </a:extLst>
          </p:cNvPr>
          <p:cNvSpPr/>
          <p:nvPr/>
        </p:nvSpPr>
        <p:spPr>
          <a:xfrm>
            <a:off x="8791498" y="83460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FD45F2-54C7-430B-9717-EEC40014D8A4}"/>
              </a:ext>
            </a:extLst>
          </p:cNvPr>
          <p:cNvSpPr/>
          <p:nvPr/>
        </p:nvSpPr>
        <p:spPr>
          <a:xfrm>
            <a:off x="10684451" y="1915279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4A6225-F74D-4876-BD8F-0366F907487B}"/>
              </a:ext>
            </a:extLst>
          </p:cNvPr>
          <p:cNvSpPr/>
          <p:nvPr/>
        </p:nvSpPr>
        <p:spPr>
          <a:xfrm>
            <a:off x="9002217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F4C75E1-81F8-4F87-8DDD-A77F08E008D6}"/>
              </a:ext>
            </a:extLst>
          </p:cNvPr>
          <p:cNvSpPr/>
          <p:nvPr/>
        </p:nvSpPr>
        <p:spPr>
          <a:xfrm>
            <a:off x="10616857" y="398816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1083B77-F910-48BB-AAAB-F8DFBBD8145D}"/>
              </a:ext>
            </a:extLst>
          </p:cNvPr>
          <p:cNvSpPr/>
          <p:nvPr/>
        </p:nvSpPr>
        <p:spPr>
          <a:xfrm>
            <a:off x="521472" y="1934646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5A00B6-0A58-42F1-9B27-9BD6BFF87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787" y="247650"/>
            <a:ext cx="4924425" cy="636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34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68ACCE3-BA85-43A6-A779-3C728BAC16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2837" y="195262"/>
            <a:ext cx="4886325" cy="64674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rgbClr val="FF000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0251066-9FF8-4F34-B2E7-E0C4C353BDE2}"/>
              </a:ext>
            </a:extLst>
          </p:cNvPr>
          <p:cNvSpPr/>
          <p:nvPr/>
        </p:nvSpPr>
        <p:spPr>
          <a:xfrm>
            <a:off x="1484852" y="62917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EDCAB30-119F-4F11-BB33-2864DC244BCB}"/>
              </a:ext>
            </a:extLst>
          </p:cNvPr>
          <p:cNvSpPr/>
          <p:nvPr/>
        </p:nvSpPr>
        <p:spPr>
          <a:xfrm>
            <a:off x="2011872" y="2943837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76DB5FF-28AA-4890-8778-45954F75C1CB}"/>
              </a:ext>
            </a:extLst>
          </p:cNvPr>
          <p:cNvSpPr/>
          <p:nvPr/>
        </p:nvSpPr>
        <p:spPr>
          <a:xfrm>
            <a:off x="413768" y="420568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BC03D36-EECC-4FDE-B15F-4C74314CFE15}"/>
              </a:ext>
            </a:extLst>
          </p:cNvPr>
          <p:cNvSpPr/>
          <p:nvPr/>
        </p:nvSpPr>
        <p:spPr>
          <a:xfrm>
            <a:off x="1851804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7AF4626-6642-4AE8-A39D-5B27A585C7F7}"/>
              </a:ext>
            </a:extLst>
          </p:cNvPr>
          <p:cNvSpPr/>
          <p:nvPr/>
        </p:nvSpPr>
        <p:spPr>
          <a:xfrm>
            <a:off x="9423632" y="281590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2629580-3B7D-4699-AB29-401D45F66600}"/>
              </a:ext>
            </a:extLst>
          </p:cNvPr>
          <p:cNvSpPr/>
          <p:nvPr/>
        </p:nvSpPr>
        <p:spPr>
          <a:xfrm>
            <a:off x="8791498" y="83460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FD45F2-54C7-430B-9717-EEC40014D8A4}"/>
              </a:ext>
            </a:extLst>
          </p:cNvPr>
          <p:cNvSpPr/>
          <p:nvPr/>
        </p:nvSpPr>
        <p:spPr>
          <a:xfrm>
            <a:off x="10684451" y="1915279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4A6225-F74D-4876-BD8F-0366F907487B}"/>
              </a:ext>
            </a:extLst>
          </p:cNvPr>
          <p:cNvSpPr/>
          <p:nvPr/>
        </p:nvSpPr>
        <p:spPr>
          <a:xfrm>
            <a:off x="9002217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F4C75E1-81F8-4F87-8DDD-A77F08E008D6}"/>
              </a:ext>
            </a:extLst>
          </p:cNvPr>
          <p:cNvSpPr/>
          <p:nvPr/>
        </p:nvSpPr>
        <p:spPr>
          <a:xfrm>
            <a:off x="10616857" y="398816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1083B77-F910-48BB-AAAB-F8DFBBD8145D}"/>
              </a:ext>
            </a:extLst>
          </p:cNvPr>
          <p:cNvSpPr/>
          <p:nvPr/>
        </p:nvSpPr>
        <p:spPr>
          <a:xfrm>
            <a:off x="521472" y="1934646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2035F3A-C6D0-41D2-B20C-B957383099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5460" y="195262"/>
            <a:ext cx="4886325" cy="646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185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rgbClr val="FF0000"/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A12329-2AD1-424B-8222-64AA1ED40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975" y="200024"/>
            <a:ext cx="4972050" cy="645795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E0251066-9FF8-4F34-B2E7-E0C4C353BDE2}"/>
              </a:ext>
            </a:extLst>
          </p:cNvPr>
          <p:cNvSpPr/>
          <p:nvPr/>
        </p:nvSpPr>
        <p:spPr>
          <a:xfrm>
            <a:off x="1484852" y="62917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EDCAB30-119F-4F11-BB33-2864DC244BCB}"/>
              </a:ext>
            </a:extLst>
          </p:cNvPr>
          <p:cNvSpPr/>
          <p:nvPr/>
        </p:nvSpPr>
        <p:spPr>
          <a:xfrm>
            <a:off x="2011872" y="2943837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76DB5FF-28AA-4890-8778-45954F75C1CB}"/>
              </a:ext>
            </a:extLst>
          </p:cNvPr>
          <p:cNvSpPr/>
          <p:nvPr/>
        </p:nvSpPr>
        <p:spPr>
          <a:xfrm>
            <a:off x="413768" y="420568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BC03D36-EECC-4FDE-B15F-4C74314CFE15}"/>
              </a:ext>
            </a:extLst>
          </p:cNvPr>
          <p:cNvSpPr/>
          <p:nvPr/>
        </p:nvSpPr>
        <p:spPr>
          <a:xfrm>
            <a:off x="1851804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7AF4626-6642-4AE8-A39D-5B27A585C7F7}"/>
              </a:ext>
            </a:extLst>
          </p:cNvPr>
          <p:cNvSpPr/>
          <p:nvPr/>
        </p:nvSpPr>
        <p:spPr>
          <a:xfrm>
            <a:off x="9423632" y="2815905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2629580-3B7D-4699-AB29-401D45F66600}"/>
              </a:ext>
            </a:extLst>
          </p:cNvPr>
          <p:cNvSpPr/>
          <p:nvPr/>
        </p:nvSpPr>
        <p:spPr>
          <a:xfrm>
            <a:off x="8791498" y="834601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FD45F2-54C7-430B-9717-EEC40014D8A4}"/>
              </a:ext>
            </a:extLst>
          </p:cNvPr>
          <p:cNvSpPr/>
          <p:nvPr/>
        </p:nvSpPr>
        <p:spPr>
          <a:xfrm>
            <a:off x="10684451" y="1915279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4A6225-F74D-4876-BD8F-0366F907487B}"/>
              </a:ext>
            </a:extLst>
          </p:cNvPr>
          <p:cNvSpPr/>
          <p:nvPr/>
        </p:nvSpPr>
        <p:spPr>
          <a:xfrm>
            <a:off x="9002217" y="509631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F4C75E1-81F8-4F87-8DDD-A77F08E008D6}"/>
              </a:ext>
            </a:extLst>
          </p:cNvPr>
          <p:cNvSpPr/>
          <p:nvPr/>
        </p:nvSpPr>
        <p:spPr>
          <a:xfrm>
            <a:off x="10616857" y="3988162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1083B77-F910-48BB-AAAB-F8DFBBD8145D}"/>
              </a:ext>
            </a:extLst>
          </p:cNvPr>
          <p:cNvSpPr/>
          <p:nvPr/>
        </p:nvSpPr>
        <p:spPr>
          <a:xfrm>
            <a:off x="521472" y="1934646"/>
            <a:ext cx="855677" cy="7969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8E893B1E-F3F6-432F-966F-C7C048506F8C}"/>
                  </a:ext>
                </a:extLst>
              </p14:cNvPr>
              <p14:cNvContentPartPr/>
              <p14:nvPr/>
            </p14:nvContentPartPr>
            <p14:xfrm>
              <a:off x="5867900" y="3368841"/>
              <a:ext cx="9525" cy="9525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8E893B1E-F3F6-432F-966F-C7C048506F8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91650" y="2892591"/>
                <a:ext cx="952500" cy="9525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A3DD3457-CD0D-488E-9E72-0B58C039AD07}"/>
              </a:ext>
            </a:extLst>
          </p:cNvPr>
          <p:cNvSpPr txBox="1"/>
          <p:nvPr/>
        </p:nvSpPr>
        <p:spPr>
          <a:xfrm>
            <a:off x="4724400" y="320040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B3DA73E-1C49-46D7-B9BB-40564432AAE1}"/>
              </a:ext>
            </a:extLst>
          </p:cNvPr>
          <p:cNvSpPr/>
          <p:nvPr/>
        </p:nvSpPr>
        <p:spPr>
          <a:xfrm rot="1860000">
            <a:off x="4388903" y="3278537"/>
            <a:ext cx="3411679" cy="128154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8D023A6F-E75D-4A7D-98C4-299A549BA890}"/>
                  </a:ext>
                </a:extLst>
              </p14:cNvPr>
              <p14:cNvContentPartPr/>
              <p14:nvPr/>
            </p14:nvContentPartPr>
            <p14:xfrm>
              <a:off x="-372340" y="164523"/>
              <a:ext cx="9524" cy="9524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8D023A6F-E75D-4A7D-98C4-299A549BA89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848540" y="-311677"/>
                <a:ext cx="952400" cy="952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69174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Owen Sheedy</cp:lastModifiedBy>
  <cp:revision>21</cp:revision>
  <dcterms:created xsi:type="dcterms:W3CDTF">2020-05-01T15:52:21Z</dcterms:created>
  <dcterms:modified xsi:type="dcterms:W3CDTF">2020-09-16T22:08:09Z</dcterms:modified>
</cp:coreProperties>
</file>