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6" r:id="rId5"/>
    <p:sldId id="257" r:id="rId6"/>
    <p:sldId id="260" r:id="rId7"/>
    <p:sldId id="261" r:id="rId8"/>
    <p:sldId id="262" r:id="rId9"/>
  </p:sldIdLst>
  <p:sldSz cx="9144000" cy="6858000" type="screen4x3"/>
  <p:notesSz cx="6858000" cy="9144000"/>
  <p:defaultTextStyle>
    <a:defPPr>
      <a:defRPr lang="es-E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803" autoAdjust="0"/>
    <p:restoredTop sz="94660"/>
  </p:normalViewPr>
  <p:slideViewPr>
    <p:cSldViewPr>
      <p:cViewPr varScale="1">
        <p:scale>
          <a:sx n="108" d="100"/>
          <a:sy n="108" d="100"/>
        </p:scale>
        <p:origin x="1752" y="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theme" Target="theme/theme1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viewProps" Target="viewProps.xml"/><Relationship Id="rId5" Type="http://schemas.openxmlformats.org/officeDocument/2006/relationships/slide" Target="slides/slide1.xml"/><Relationship Id="rId10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Owen Sheedy" userId="b1c9949c-efb5-4f8f-8e1c-29dbcaf5146f" providerId="ADAL" clId="{809333E8-4231-4D58-8217-15CEF4B012F8}"/>
    <pc:docChg chg="custSel modSld">
      <pc:chgData name="Owen Sheedy" userId="b1c9949c-efb5-4f8f-8e1c-29dbcaf5146f" providerId="ADAL" clId="{809333E8-4231-4D58-8217-15CEF4B012F8}" dt="2020-09-09T22:45:14.070" v="2" actId="20577"/>
      <pc:docMkLst>
        <pc:docMk/>
      </pc:docMkLst>
      <pc:sldChg chg="modSp mod">
        <pc:chgData name="Owen Sheedy" userId="b1c9949c-efb5-4f8f-8e1c-29dbcaf5146f" providerId="ADAL" clId="{809333E8-4231-4D58-8217-15CEF4B012F8}" dt="2020-09-09T22:45:14.070" v="2" actId="20577"/>
        <pc:sldMkLst>
          <pc:docMk/>
          <pc:sldMk cId="1265873992" sldId="261"/>
        </pc:sldMkLst>
        <pc:spChg chg="mod">
          <ac:chgData name="Owen Sheedy" userId="b1c9949c-efb5-4f8f-8e1c-29dbcaf5146f" providerId="ADAL" clId="{809333E8-4231-4D58-8217-15CEF4B012F8}" dt="2020-09-09T22:45:14.070" v="2" actId="20577"/>
          <ac:spMkLst>
            <pc:docMk/>
            <pc:sldMk cId="1265873992" sldId="261"/>
            <ac:spMk id="3077" creationId="{5DE5BFBD-CB6D-4475-AB6C-C33E6BE5A957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E9F3E8-C1D7-4FB0-803A-B991D1B715E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B079684-E8A8-4739-821C-00F1680F0C9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6D168D8-C96C-4CC1-A762-F6F6129C5D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F349ECB-EAD4-4E89-9222-87DB9953E0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1859963-D21D-46C0-94EB-DF7D7784F8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6BB1302-5549-4E76-9FB7-65B33B4B5FE5}" type="slidenum">
              <a:rPr lang="es-ES" altLang="en-US"/>
              <a:pPr/>
              <a:t>‹#›</a:t>
            </a:fld>
            <a:endParaRPr lang="es-ES" altLang="en-US"/>
          </a:p>
        </p:txBody>
      </p:sp>
    </p:spTree>
    <p:extLst>
      <p:ext uri="{BB962C8B-B14F-4D97-AF65-F5344CB8AC3E}">
        <p14:creationId xmlns:p14="http://schemas.microsoft.com/office/powerpoint/2010/main" val="16221848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CF0A70-075B-4712-971B-19A3A11DEB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2E601D3-EEEA-4186-A3EA-32091B168FA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3CCA007-1F0A-4491-A58E-B6EFDCC19A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C9FF432-8ABD-4CF3-88D3-95F71176BE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B45B295-0E80-4FEA-BAD2-EC83275234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D888B4F-F914-4C00-BE86-2C08424C3B96}" type="slidenum">
              <a:rPr lang="es-ES" altLang="en-US"/>
              <a:pPr/>
              <a:t>‹#›</a:t>
            </a:fld>
            <a:endParaRPr lang="es-ES" altLang="en-US"/>
          </a:p>
        </p:txBody>
      </p:sp>
    </p:spTree>
    <p:extLst>
      <p:ext uri="{BB962C8B-B14F-4D97-AF65-F5344CB8AC3E}">
        <p14:creationId xmlns:p14="http://schemas.microsoft.com/office/powerpoint/2010/main" val="134009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62CF71C-0A6B-41B8-8477-9B9A286AF28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945994A-8BA6-4E2D-9821-DBB3426ECE1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69035B6-CE52-4803-92AB-5F37C73489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5FA31DC-A66C-4888-AC65-F3CE7FD9F0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6BCD90B-4C0E-4BF7-A8BC-81DBBCE8FF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6D8D436-1305-488F-AD1A-AE69DD4B6B21}" type="slidenum">
              <a:rPr lang="es-ES" altLang="en-US"/>
              <a:pPr/>
              <a:t>‹#›</a:t>
            </a:fld>
            <a:endParaRPr lang="es-ES" altLang="en-US"/>
          </a:p>
        </p:txBody>
      </p:sp>
    </p:spTree>
    <p:extLst>
      <p:ext uri="{BB962C8B-B14F-4D97-AF65-F5344CB8AC3E}">
        <p14:creationId xmlns:p14="http://schemas.microsoft.com/office/powerpoint/2010/main" val="12781155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C6EB06-F7A0-4E18-9E3C-24D567B24E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9F21262-EFAA-4900-8384-6A22DC3E124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466C05B-0932-4305-BE0C-CD3A1BBF42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ED76B06-F140-4A0C-8180-09CDFF1B02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ABA0391-BCF6-4DB8-BAFC-29C4CBC76B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4804A8D-D843-4436-A4FA-B4963B8A4FF4}" type="slidenum">
              <a:rPr lang="es-ES" altLang="en-US"/>
              <a:pPr/>
              <a:t>‹#›</a:t>
            </a:fld>
            <a:endParaRPr lang="es-ES" altLang="en-US"/>
          </a:p>
        </p:txBody>
      </p:sp>
    </p:spTree>
    <p:extLst>
      <p:ext uri="{BB962C8B-B14F-4D97-AF65-F5344CB8AC3E}">
        <p14:creationId xmlns:p14="http://schemas.microsoft.com/office/powerpoint/2010/main" val="35792861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70F2C7-62F9-4815-80D2-6081BC904D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A8ACAC8-38DD-4B0B-B0CF-99CBA04E3C8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76A46A8-88EB-4E7E-A1CF-09055EE0B0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5C367B3-3621-4DEB-AA1C-0F8FE44E2E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10992F3-5075-48CB-AF46-059C84934E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0B4A469-6268-4631-AB0A-59A0D884B1E7}" type="slidenum">
              <a:rPr lang="es-ES" altLang="en-US"/>
              <a:pPr/>
              <a:t>‹#›</a:t>
            </a:fld>
            <a:endParaRPr lang="es-ES" altLang="en-US"/>
          </a:p>
        </p:txBody>
      </p:sp>
    </p:spTree>
    <p:extLst>
      <p:ext uri="{BB962C8B-B14F-4D97-AF65-F5344CB8AC3E}">
        <p14:creationId xmlns:p14="http://schemas.microsoft.com/office/powerpoint/2010/main" val="926841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BCA99F-AE48-415A-BA00-C851D0EADF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41956E9-0E73-4A3C-AC4A-5157E0B4463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AAF3483-FF6B-4EFF-8617-FE384C3ECA1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5722488-74F0-4AB3-B0F7-F9BD729230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155D4F0-B45B-4F1D-9133-7797A20DEC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02BD1EE-F0E4-4BEA-90A4-D9E8FA6C3B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C48CBDA-7985-4EE8-8EFF-C1F037FB0575}" type="slidenum">
              <a:rPr lang="es-ES" altLang="en-US"/>
              <a:pPr/>
              <a:t>‹#›</a:t>
            </a:fld>
            <a:endParaRPr lang="es-ES" altLang="en-US"/>
          </a:p>
        </p:txBody>
      </p:sp>
    </p:spTree>
    <p:extLst>
      <p:ext uri="{BB962C8B-B14F-4D97-AF65-F5344CB8AC3E}">
        <p14:creationId xmlns:p14="http://schemas.microsoft.com/office/powerpoint/2010/main" val="6084573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44A1A5-9615-49C7-9BB8-F96519BB3D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9FB8DB9-4D1E-49BC-A498-12235A784FD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706F69F-F16D-4118-B7EB-6417E4C6C1D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D58721B-60FF-4342-B2F9-8D041ACCF7F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BF8D279-D4E3-47E4-AE58-25149C2AA04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C918580-9FCE-4D21-8E6C-DD4AB99BC6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714E8FD-280A-4CE8-A3AC-1632B9604C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01F9E9E-E291-4008-9B3E-5825467A5A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4ED0456-02A1-40DF-972A-8CB79E125ED9}" type="slidenum">
              <a:rPr lang="es-ES" altLang="en-US"/>
              <a:pPr/>
              <a:t>‹#›</a:t>
            </a:fld>
            <a:endParaRPr lang="es-ES" altLang="en-US"/>
          </a:p>
        </p:txBody>
      </p:sp>
    </p:spTree>
    <p:extLst>
      <p:ext uri="{BB962C8B-B14F-4D97-AF65-F5344CB8AC3E}">
        <p14:creationId xmlns:p14="http://schemas.microsoft.com/office/powerpoint/2010/main" val="21558420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0E7837-8EA9-47CA-9447-19D6355A82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8A27A0D-6340-4329-AD0C-241A520268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BA49E37-C3A5-4A25-8253-01B9F0524D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F525062-6FCB-4924-9574-D5AA1094BD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34ECFDB-5099-4A16-8AAA-870C25F69ECA}" type="slidenum">
              <a:rPr lang="es-ES" altLang="en-US"/>
              <a:pPr/>
              <a:t>‹#›</a:t>
            </a:fld>
            <a:endParaRPr lang="es-ES" altLang="en-US"/>
          </a:p>
        </p:txBody>
      </p:sp>
    </p:spTree>
    <p:extLst>
      <p:ext uri="{BB962C8B-B14F-4D97-AF65-F5344CB8AC3E}">
        <p14:creationId xmlns:p14="http://schemas.microsoft.com/office/powerpoint/2010/main" val="4168887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9F81E34-15A3-4393-B2D0-6E52368F5C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BD3A1B2-6A28-4CAB-92E6-70E03691F2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C41AC22-B31F-4324-A921-30E0B7D665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CE81A1A-93E3-4269-800F-375BD9ADBAC0}" type="slidenum">
              <a:rPr lang="es-ES" altLang="en-US"/>
              <a:pPr/>
              <a:t>‹#›</a:t>
            </a:fld>
            <a:endParaRPr lang="es-ES" altLang="en-US"/>
          </a:p>
        </p:txBody>
      </p:sp>
    </p:spTree>
    <p:extLst>
      <p:ext uri="{BB962C8B-B14F-4D97-AF65-F5344CB8AC3E}">
        <p14:creationId xmlns:p14="http://schemas.microsoft.com/office/powerpoint/2010/main" val="23355444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3598E9-8180-4C32-9923-4D43988CDE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6F90DEA-F49E-4F71-B46F-FC5ED0C943F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BBFE55E-CE12-420F-9143-161C2EF7D7B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F551FCA-9AC3-49A0-B771-4355D23B70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6298A92-B4BE-4CB7-8526-3D9DACF59B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333E6CF-13DB-47F8-9D7C-44A1C86F04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C115421-36F0-42A7-A8A7-F369E31B1FB7}" type="slidenum">
              <a:rPr lang="es-ES" altLang="en-US"/>
              <a:pPr/>
              <a:t>‹#›</a:t>
            </a:fld>
            <a:endParaRPr lang="es-ES" altLang="en-US"/>
          </a:p>
        </p:txBody>
      </p:sp>
    </p:spTree>
    <p:extLst>
      <p:ext uri="{BB962C8B-B14F-4D97-AF65-F5344CB8AC3E}">
        <p14:creationId xmlns:p14="http://schemas.microsoft.com/office/powerpoint/2010/main" val="5506460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42EBFF-1625-4D4F-B80B-59CD9F46D8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3E82C8D-79C9-428D-893B-8523EC1392B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CA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99588F2-DB02-43DD-A0FD-68FF50FABC9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6FE9A7D-42B7-4D53-B54E-5776AC3A23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9AE9916-05D3-40B3-868A-04C1FDEC42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F0812A2-8F2A-4103-A2AD-00205D34E1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9BBCDDF-A8DC-43F5-9ABF-2972D1BB5BC3}" type="slidenum">
              <a:rPr lang="es-ES" altLang="en-US"/>
              <a:pPr/>
              <a:t>‹#›</a:t>
            </a:fld>
            <a:endParaRPr lang="es-ES" altLang="en-US"/>
          </a:p>
        </p:txBody>
      </p:sp>
    </p:spTree>
    <p:extLst>
      <p:ext uri="{BB962C8B-B14F-4D97-AF65-F5344CB8AC3E}">
        <p14:creationId xmlns:p14="http://schemas.microsoft.com/office/powerpoint/2010/main" val="27607256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0639A7DB-CD40-4E28-8414-C0ED2868283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en-US"/>
              <a:t>Haga clic para cambiar el estilo de título	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F633AFC3-474F-4805-B94B-89C45AD284F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en-US"/>
              <a:t>Haga clic para modificar el estilo de texto del patrón</a:t>
            </a:r>
          </a:p>
          <a:p>
            <a:pPr lvl="1"/>
            <a:r>
              <a:rPr lang="es-ES" altLang="en-US"/>
              <a:t>Segundo nivel</a:t>
            </a:r>
          </a:p>
          <a:p>
            <a:pPr lvl="2"/>
            <a:r>
              <a:rPr lang="es-ES" altLang="en-US"/>
              <a:t>Tercer nivel</a:t>
            </a:r>
          </a:p>
          <a:p>
            <a:pPr lvl="3"/>
            <a:r>
              <a:rPr lang="es-ES" altLang="en-US"/>
              <a:t>Cuarto nivel</a:t>
            </a:r>
          </a:p>
          <a:p>
            <a:pPr lvl="4"/>
            <a:r>
              <a:rPr lang="es-ES" altLang="en-US"/>
              <a:t>Quinto nivel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D87EEE17-198D-401B-821B-60F1590940F6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s-ES" altLang="en-US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E0FC0DCA-7E72-4BAB-B9A1-3E0197F7FA9D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s-ES" altLang="en-US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E605A855-DF86-4381-929A-A31001E65013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263B24DA-ADA7-4360-B94B-BD64DA454392}" type="slidenum">
              <a:rPr lang="es-ES" altLang="en-US"/>
              <a:pPr/>
              <a:t>‹#›</a:t>
            </a:fld>
            <a:endParaRPr lang="es-E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https://sheedy.schoolsites.ca/classroom-activities/post/videos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>
            <a:extLst>
              <a:ext uri="{FF2B5EF4-FFF2-40B4-BE49-F238E27FC236}">
                <a16:creationId xmlns:a16="http://schemas.microsoft.com/office/drawing/2014/main" id="{6DBCFC7F-0011-49E8-8C0B-8992C6B883BE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755576" y="188640"/>
            <a:ext cx="7772400" cy="1182687"/>
          </a:xfrm>
        </p:spPr>
        <p:txBody>
          <a:bodyPr anchor="ctr"/>
          <a:lstStyle/>
          <a:p>
            <a:r>
              <a:rPr lang="es-ES" altLang="en-US" sz="4400" dirty="0">
                <a:latin typeface="KG Shake it Off Chunky" panose="02000000000000000000" pitchFamily="2" charset="0"/>
              </a:rPr>
              <a:t>Mariachi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6" name="Rectangle 4">
            <a:extLst>
              <a:ext uri="{FF2B5EF4-FFF2-40B4-BE49-F238E27FC236}">
                <a16:creationId xmlns:a16="http://schemas.microsoft.com/office/drawing/2014/main" id="{BE76D8C9-6CF1-4569-92AB-928A3A0BD5A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23850" y="274638"/>
            <a:ext cx="8496300" cy="706437"/>
          </a:xfrm>
        </p:spPr>
        <p:txBody>
          <a:bodyPr/>
          <a:lstStyle/>
          <a:p>
            <a:r>
              <a:rPr lang="fr-CA" altLang="en-US" sz="3200" dirty="0">
                <a:latin typeface="KG Shake it Off Chunky" panose="02000000000000000000" pitchFamily="2" charset="0"/>
              </a:rPr>
              <a:t>Qu’est ce que c’est le mariachi?</a:t>
            </a:r>
          </a:p>
        </p:txBody>
      </p:sp>
      <p:sp>
        <p:nvSpPr>
          <p:cNvPr id="3077" name="Rectangle 5">
            <a:extLst>
              <a:ext uri="{FF2B5EF4-FFF2-40B4-BE49-F238E27FC236}">
                <a16:creationId xmlns:a16="http://schemas.microsoft.com/office/drawing/2014/main" id="{5DE5BFBD-CB6D-4475-AB6C-C33E6BE5A95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323850" y="1341439"/>
            <a:ext cx="8445500" cy="1223466"/>
          </a:xfrm>
        </p:spPr>
        <p:txBody>
          <a:bodyPr/>
          <a:lstStyle/>
          <a:p>
            <a:pPr marL="0" indent="0" algn="ctr">
              <a:buNone/>
            </a:pPr>
            <a:r>
              <a:rPr lang="fr-CA" sz="2800" dirty="0">
                <a:latin typeface="KG Shake it Off Chunky" panose="02000000000000000000" pitchFamily="2" charset="0"/>
              </a:rPr>
              <a:t>Le mariachi est un genre de musique folklorique du Mexique.</a:t>
            </a:r>
            <a:endParaRPr lang="fr-CA" altLang="en-US" sz="2800" dirty="0">
              <a:latin typeface="KG Shake it Off Chunky" panose="02000000000000000000" pitchFamily="2" charset="0"/>
            </a:endParaRPr>
          </a:p>
        </p:txBody>
      </p:sp>
      <p:pic>
        <p:nvPicPr>
          <p:cNvPr id="3081" name="Picture 9" descr="Where is Mexico?">
            <a:extLst>
              <a:ext uri="{FF2B5EF4-FFF2-40B4-BE49-F238E27FC236}">
                <a16:creationId xmlns:a16="http://schemas.microsoft.com/office/drawing/2014/main" id="{BF807932-35F7-4576-B418-8D5B37E08A1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3595" y="2874764"/>
            <a:ext cx="2989595" cy="29895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3" name="Picture 11">
            <a:extLst>
              <a:ext uri="{FF2B5EF4-FFF2-40B4-BE49-F238E27FC236}">
                <a16:creationId xmlns:a16="http://schemas.microsoft.com/office/drawing/2014/main" id="{D110DFA8-3384-4EE1-8947-D0321458C3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7648" y="2520814"/>
            <a:ext cx="2397244" cy="16025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5" name="Picture 13">
            <a:extLst>
              <a:ext uri="{FF2B5EF4-FFF2-40B4-BE49-F238E27FC236}">
                <a16:creationId xmlns:a16="http://schemas.microsoft.com/office/drawing/2014/main" id="{EAA7DC75-AB3D-481D-B310-9765C36C8B7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2524098"/>
            <a:ext cx="2397244" cy="15992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7" name="Picture 15">
            <a:extLst>
              <a:ext uri="{FF2B5EF4-FFF2-40B4-BE49-F238E27FC236}">
                <a16:creationId xmlns:a16="http://schemas.microsoft.com/office/drawing/2014/main" id="{ED522023-BED9-4C4C-A643-29D2DA0DD24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4653136"/>
            <a:ext cx="2397244" cy="1458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9" name="Picture 17">
            <a:extLst>
              <a:ext uri="{FF2B5EF4-FFF2-40B4-BE49-F238E27FC236}">
                <a16:creationId xmlns:a16="http://schemas.microsoft.com/office/drawing/2014/main" id="{F2325601-5F62-4789-8797-0055F09A0A2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94065" y="4653136"/>
            <a:ext cx="2284409" cy="15177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6" name="Rectangle 4">
            <a:extLst>
              <a:ext uri="{FF2B5EF4-FFF2-40B4-BE49-F238E27FC236}">
                <a16:creationId xmlns:a16="http://schemas.microsoft.com/office/drawing/2014/main" id="{BE76D8C9-6CF1-4569-92AB-928A3A0BD5A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23850" y="274638"/>
            <a:ext cx="8496300" cy="706437"/>
          </a:xfrm>
        </p:spPr>
        <p:txBody>
          <a:bodyPr/>
          <a:lstStyle/>
          <a:p>
            <a:r>
              <a:rPr lang="fr-CA" altLang="en-US" sz="2800" dirty="0">
                <a:latin typeface="KG Shake it Off Chunky" panose="02000000000000000000" pitchFamily="2" charset="0"/>
              </a:rPr>
              <a:t>Qu’est ce que les mariachis portent?</a:t>
            </a:r>
            <a:endParaRPr lang="en-US" altLang="en-US" sz="2800" dirty="0">
              <a:latin typeface="KG Shake it Off Chunky" panose="02000000000000000000" pitchFamily="2" charset="0"/>
            </a:endParaRPr>
          </a:p>
        </p:txBody>
      </p:sp>
      <p:sp>
        <p:nvSpPr>
          <p:cNvPr id="3077" name="Rectangle 5">
            <a:extLst>
              <a:ext uri="{FF2B5EF4-FFF2-40B4-BE49-F238E27FC236}">
                <a16:creationId xmlns:a16="http://schemas.microsoft.com/office/drawing/2014/main" id="{5DE5BFBD-CB6D-4475-AB6C-C33E6BE5A95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323850" y="1341439"/>
            <a:ext cx="8445500" cy="1223466"/>
          </a:xfrm>
        </p:spPr>
        <p:txBody>
          <a:bodyPr/>
          <a:lstStyle/>
          <a:p>
            <a:pPr marL="0" indent="0" algn="ctr">
              <a:buNone/>
            </a:pPr>
            <a:r>
              <a:rPr lang="fr-CA" dirty="0">
                <a:latin typeface="KG Shake it Off Chunky" panose="02000000000000000000" pitchFamily="2" charset="0"/>
              </a:rPr>
              <a:t>Les musiciens portent souvent un costume appeler le ‘</a:t>
            </a:r>
            <a:r>
              <a:rPr lang="fr-CA" dirty="0" err="1">
                <a:latin typeface="KG Shake it Off Chunky" panose="02000000000000000000" pitchFamily="2" charset="0"/>
              </a:rPr>
              <a:t>charro</a:t>
            </a:r>
            <a:r>
              <a:rPr lang="fr-CA" dirty="0">
                <a:latin typeface="KG Shake it Off Chunky" panose="02000000000000000000" pitchFamily="2" charset="0"/>
              </a:rPr>
              <a:t>’. </a:t>
            </a:r>
            <a:endParaRPr lang="fr-CA" altLang="en-US" dirty="0">
              <a:latin typeface="KG Shake it Off Chunky" panose="02000000000000000000" pitchFamily="2" charset="0"/>
            </a:endParaRPr>
          </a:p>
        </p:txBody>
      </p:sp>
      <p:pic>
        <p:nvPicPr>
          <p:cNvPr id="11266" name="Picture 2" descr="In this photo you can see the famous Mexican artist Alejandro Fernandez wearing a very elegant charro costume">
            <a:extLst>
              <a:ext uri="{FF2B5EF4-FFF2-40B4-BE49-F238E27FC236}">
                <a16:creationId xmlns:a16="http://schemas.microsoft.com/office/drawing/2014/main" id="{44DC3164-CEA4-4B3E-AA6F-51AE00FBDA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2599679"/>
            <a:ext cx="2063723" cy="30955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8" name="Picture 4" descr="Mariachis virtuales">
            <a:extLst>
              <a:ext uri="{FF2B5EF4-FFF2-40B4-BE49-F238E27FC236}">
                <a16:creationId xmlns:a16="http://schemas.microsoft.com/office/drawing/2014/main" id="{9B5BA337-3339-4AC2-BC39-296C4773AE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1880" y="2925269"/>
            <a:ext cx="2430016" cy="36450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70" name="Picture 6" descr=" ">
            <a:extLst>
              <a:ext uri="{FF2B5EF4-FFF2-40B4-BE49-F238E27FC236}">
                <a16:creationId xmlns:a16="http://schemas.microsoft.com/office/drawing/2014/main" id="{3B40D42D-A10B-4498-930B-C0541A3504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6445" y="2564905"/>
            <a:ext cx="2062896" cy="30943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3684227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6" name="Rectangle 4">
            <a:extLst>
              <a:ext uri="{FF2B5EF4-FFF2-40B4-BE49-F238E27FC236}">
                <a16:creationId xmlns:a16="http://schemas.microsoft.com/office/drawing/2014/main" id="{BE76D8C9-6CF1-4569-92AB-928A3A0BD5A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23850" y="274638"/>
            <a:ext cx="8496300" cy="706437"/>
          </a:xfrm>
        </p:spPr>
        <p:txBody>
          <a:bodyPr/>
          <a:lstStyle/>
          <a:p>
            <a:r>
              <a:rPr lang="fr-CA" altLang="en-US" sz="2800" dirty="0">
                <a:latin typeface="KG Shake it Off Chunky" panose="02000000000000000000" pitchFamily="2" charset="0"/>
              </a:rPr>
              <a:t>Qu’est ce que les mariachis jouent?</a:t>
            </a:r>
            <a:endParaRPr lang="en-US" altLang="en-US" sz="2800" dirty="0">
              <a:latin typeface="KG Shake it Off Chunky" panose="02000000000000000000" pitchFamily="2" charset="0"/>
            </a:endParaRPr>
          </a:p>
        </p:txBody>
      </p:sp>
      <p:sp>
        <p:nvSpPr>
          <p:cNvPr id="3077" name="Rectangle 5">
            <a:extLst>
              <a:ext uri="{FF2B5EF4-FFF2-40B4-BE49-F238E27FC236}">
                <a16:creationId xmlns:a16="http://schemas.microsoft.com/office/drawing/2014/main" id="{5DE5BFBD-CB6D-4475-AB6C-C33E6BE5A95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323850" y="1341438"/>
            <a:ext cx="3816102" cy="5399929"/>
          </a:xfrm>
        </p:spPr>
        <p:txBody>
          <a:bodyPr/>
          <a:lstStyle/>
          <a:p>
            <a:pPr marL="0" indent="0" algn="ctr">
              <a:buNone/>
            </a:pPr>
            <a:r>
              <a:rPr lang="fr-CA" sz="2000" dirty="0">
                <a:latin typeface="KG Shake it Off Chunky" panose="02000000000000000000" pitchFamily="2" charset="0"/>
              </a:rPr>
              <a:t>Voici une instrumentation possible d’un groupe mariachi:</a:t>
            </a:r>
          </a:p>
          <a:p>
            <a:pPr marL="0" indent="0">
              <a:buNone/>
            </a:pPr>
            <a:endParaRPr lang="fr-CA" sz="2000" dirty="0">
              <a:latin typeface="KG Shake it Off Chunky" panose="02000000000000000000" pitchFamily="2" charset="0"/>
            </a:endParaRPr>
          </a:p>
          <a:p>
            <a:r>
              <a:rPr lang="fr-CA" sz="2000" dirty="0">
                <a:latin typeface="KG Shake it Off Chunky" panose="02000000000000000000" pitchFamily="2" charset="0"/>
              </a:rPr>
              <a:t>6-8 violons</a:t>
            </a:r>
          </a:p>
          <a:p>
            <a:r>
              <a:rPr lang="fr-CA" sz="2000" dirty="0">
                <a:latin typeface="KG Shake it Off Chunky" panose="02000000000000000000" pitchFamily="2" charset="0"/>
              </a:rPr>
              <a:t>2 trompettes</a:t>
            </a:r>
          </a:p>
          <a:p>
            <a:r>
              <a:rPr lang="fr-CA" sz="2000" dirty="0">
                <a:latin typeface="KG Shake it Off Chunky" panose="02000000000000000000" pitchFamily="2" charset="0"/>
              </a:rPr>
              <a:t>1 guitare. </a:t>
            </a:r>
          </a:p>
          <a:p>
            <a:r>
              <a:rPr lang="fr-CA" sz="2000" dirty="0">
                <a:latin typeface="KG Shake it Off Chunky" panose="02000000000000000000" pitchFamily="2" charset="0"/>
              </a:rPr>
              <a:t>1 </a:t>
            </a:r>
            <a:r>
              <a:rPr lang="fr-CA" sz="2000" dirty="0" err="1">
                <a:latin typeface="KG Shake it Off Chunky" panose="02000000000000000000" pitchFamily="2" charset="0"/>
              </a:rPr>
              <a:t>vihuela</a:t>
            </a:r>
            <a:r>
              <a:rPr lang="fr-CA" sz="2000" dirty="0">
                <a:latin typeface="KG Shake it Off Chunky" panose="02000000000000000000" pitchFamily="2" charset="0"/>
              </a:rPr>
              <a:t> (une guitare avec un son aigu)</a:t>
            </a:r>
          </a:p>
          <a:p>
            <a:r>
              <a:rPr lang="fr-CA" sz="2000" dirty="0">
                <a:latin typeface="KG Shake it Off Chunky" panose="02000000000000000000" pitchFamily="2" charset="0"/>
              </a:rPr>
              <a:t>1 guitarrón (une guitare avec une son grave)</a:t>
            </a:r>
          </a:p>
          <a:p>
            <a:r>
              <a:rPr lang="fr-CA" sz="2000" dirty="0">
                <a:latin typeface="KG Shake it Off Chunky" panose="02000000000000000000" pitchFamily="2" charset="0"/>
              </a:rPr>
              <a:t>1 harpe mexicaine folklorique.</a:t>
            </a:r>
            <a:endParaRPr lang="fr-CA" altLang="en-US" sz="2000" dirty="0">
              <a:latin typeface="KG Shake it Off Chunky" panose="02000000000000000000" pitchFamily="2" charset="0"/>
            </a:endParaRPr>
          </a:p>
        </p:txBody>
      </p:sp>
      <p:pic>
        <p:nvPicPr>
          <p:cNvPr id="12290" name="Picture 2" descr="mariachi band - Pursuit">
            <a:extLst>
              <a:ext uri="{FF2B5EF4-FFF2-40B4-BE49-F238E27FC236}">
                <a16:creationId xmlns:a16="http://schemas.microsoft.com/office/drawing/2014/main" id="{F34D41CD-2B4C-4A3C-924C-E9F30B87B05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1468674"/>
            <a:ext cx="3920015" cy="21924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2" name="Picture 4" descr="Overview of Mexican Mariachi Music">
            <a:extLst>
              <a:ext uri="{FF2B5EF4-FFF2-40B4-BE49-F238E27FC236}">
                <a16:creationId xmlns:a16="http://schemas.microsoft.com/office/drawing/2014/main" id="{C87B905C-1547-4330-BE18-670749DFF7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4005064"/>
            <a:ext cx="2881449" cy="21605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6587399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DC4CBEE9-9C71-4594-8DED-50C25C98A52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476672"/>
            <a:ext cx="8229600" cy="3024337"/>
          </a:xfrm>
        </p:spPr>
        <p:txBody>
          <a:bodyPr/>
          <a:lstStyle/>
          <a:p>
            <a:pPr marL="0" indent="0" algn="ctr">
              <a:buNone/>
            </a:pPr>
            <a:endParaRPr lang="en-CA" dirty="0">
              <a:latin typeface="KG Shake it Off Chunky" panose="02000000000000000000" pitchFamily="2" charset="0"/>
            </a:endParaRPr>
          </a:p>
          <a:p>
            <a:pPr marL="0" indent="0" algn="ctr">
              <a:buNone/>
            </a:pPr>
            <a:endParaRPr lang="en-CA" dirty="0">
              <a:latin typeface="KG Shake it Off Chunky" panose="02000000000000000000" pitchFamily="2" charset="0"/>
            </a:endParaRPr>
          </a:p>
          <a:p>
            <a:pPr marL="0" indent="0" algn="ctr">
              <a:buNone/>
            </a:pPr>
            <a:r>
              <a:rPr lang="en-CA" sz="5400" dirty="0">
                <a:latin typeface="KG Shake it Off Chunky" panose="02000000000000000000" pitchFamily="2" charset="0"/>
                <a:hlinkClick r:id="rId2"/>
              </a:rPr>
              <a:t>La Fiesta Del Mariachi </a:t>
            </a:r>
          </a:p>
          <a:p>
            <a:pPr marL="0" indent="0" algn="ctr">
              <a:buNone/>
            </a:pPr>
            <a:r>
              <a:rPr lang="en-CA" sz="5400" dirty="0">
                <a:latin typeface="KG Shake it Off Chunky" panose="02000000000000000000" pitchFamily="2" charset="0"/>
                <a:hlinkClick r:id="rId2"/>
              </a:rPr>
              <a:t>par </a:t>
            </a:r>
          </a:p>
          <a:p>
            <a:pPr marL="0" indent="0" algn="ctr">
              <a:buNone/>
            </a:pPr>
            <a:r>
              <a:rPr lang="en-CA" sz="5400" dirty="0">
                <a:latin typeface="KG Shake it Off Chunky" panose="02000000000000000000" pitchFamily="2" charset="0"/>
                <a:hlinkClick r:id="rId2"/>
              </a:rPr>
              <a:t>Luis Miguel</a:t>
            </a:r>
            <a:endParaRPr lang="en-CA" sz="5400" dirty="0">
              <a:latin typeface="KG Shake it Off Chunky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59838454"/>
      </p:ext>
    </p:extLst>
  </p:cSld>
  <p:clrMapOvr>
    <a:masterClrMapping/>
  </p:clrMapOvr>
</p:sld>
</file>

<file path=ppt/theme/theme1.xml><?xml version="1.0" encoding="utf-8"?>
<a:theme xmlns:a="http://schemas.openxmlformats.org/drawingml/2006/main" name="Diseño predeterminado">
  <a:themeElements>
    <a:clrScheme name="Diseño predeterminad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iseño predeterminado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Diseño predeterminad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4BCC1D7AB61D146A6566415FBD49CE6" ma:contentTypeVersion="13" ma:contentTypeDescription="Create a new document." ma:contentTypeScope="" ma:versionID="3b06645c4839c688bc316f973c5bb66f">
  <xsd:schema xmlns:xsd="http://www.w3.org/2001/XMLSchema" xmlns:xs="http://www.w3.org/2001/XMLSchema" xmlns:p="http://schemas.microsoft.com/office/2006/metadata/properties" xmlns:ns3="2dfdbd87-feb3-4b3a-b11d-aaad4bfbe884" xmlns:ns4="c17d24db-1525-423a-a246-76d2fc38ff69" targetNamespace="http://schemas.microsoft.com/office/2006/metadata/properties" ma:root="true" ma:fieldsID="bca0245041b858c9b6edd8fd836c945b" ns3:_="" ns4:_="">
    <xsd:import namespace="2dfdbd87-feb3-4b3a-b11d-aaad4bfbe884"/>
    <xsd:import namespace="c17d24db-1525-423a-a246-76d2fc38ff69"/>
    <xsd:element name="properties">
      <xsd:complexType>
        <xsd:sequence>
          <xsd:element name="documentManagement">
            <xsd:complexType>
              <xsd:all>
                <xsd:element ref="ns3:SharedWithUsers" minOccurs="0"/>
                <xsd:element ref="ns3:SharedWithDetails" minOccurs="0"/>
                <xsd:element ref="ns3:SharingHintHash" minOccurs="0"/>
                <xsd:element ref="ns4:MediaServiceMetadata" minOccurs="0"/>
                <xsd:element ref="ns4:MediaServiceFastMetadata" minOccurs="0"/>
                <xsd:element ref="ns4:MediaServiceAutoTags" minOccurs="0"/>
                <xsd:element ref="ns4:MediaServiceDateTaken" minOccurs="0"/>
                <xsd:element ref="ns4:MediaServiceOCR" minOccurs="0"/>
                <xsd:element ref="ns4:MediaServiceGenerationTime" minOccurs="0"/>
                <xsd:element ref="ns4:MediaServiceEventHashCode" minOccurs="0"/>
                <xsd:element ref="ns4:MediaServiceAutoKeyPoints" minOccurs="0"/>
                <xsd:element ref="ns4:MediaServiceKeyPoints" minOccurs="0"/>
                <xsd:element ref="ns4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dfdbd87-feb3-4b3a-b11d-aaad4bfbe884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0" nillable="true" ma:displayName="Sharing Hint Hash" ma:description="" ma:hidden="true" ma:internalName="SharingHintHash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17d24db-1525-423a-a246-76d2fc38ff6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Location" ma:index="20" nillable="true" ma:displayName="Location" ma:internalName="MediaServiceLocation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C91CD2CA-C5D6-4A14-AA5D-4DBF0B3143DB}">
  <ds:schemaRefs>
    <ds:schemaRef ds:uri="http://purl.org/dc/dcmitype/"/>
    <ds:schemaRef ds:uri="http://schemas.openxmlformats.org/package/2006/metadata/core-properties"/>
    <ds:schemaRef ds:uri="http://purl.org/dc/terms/"/>
    <ds:schemaRef ds:uri="c17d24db-1525-423a-a246-76d2fc38ff69"/>
    <ds:schemaRef ds:uri="2dfdbd87-feb3-4b3a-b11d-aaad4bfbe884"/>
    <ds:schemaRef ds:uri="http://purl.org/dc/elements/1.1/"/>
    <ds:schemaRef ds:uri="http://www.w3.org/XML/1998/namespace"/>
    <ds:schemaRef ds:uri="http://schemas.microsoft.com/office/2006/documentManagement/types"/>
    <ds:schemaRef ds:uri="http://schemas.microsoft.com/office/infopath/2007/PartnerControls"/>
    <ds:schemaRef ds:uri="http://schemas.microsoft.com/office/2006/metadata/properties"/>
  </ds:schemaRefs>
</ds:datastoreItem>
</file>

<file path=customXml/itemProps2.xml><?xml version="1.0" encoding="utf-8"?>
<ds:datastoreItem xmlns:ds="http://schemas.openxmlformats.org/officeDocument/2006/customXml" ds:itemID="{0B9EB076-DD2C-4CAA-868C-91289A675E2C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58E9C4E3-1458-449C-BAB7-9483B3E2B22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2dfdbd87-feb3-4b3a-b11d-aaad4bfbe884"/>
    <ds:schemaRef ds:uri="c17d24db-1525-423a-a246-76d2fc38ff69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71</TotalTime>
  <Words>91</Words>
  <Application>Microsoft Office PowerPoint</Application>
  <PresentationFormat>On-screen Show (4:3)</PresentationFormat>
  <Paragraphs>19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8" baseType="lpstr">
      <vt:lpstr>Arial</vt:lpstr>
      <vt:lpstr>KG Shake it Off Chunky</vt:lpstr>
      <vt:lpstr>Diseño predeterminado</vt:lpstr>
      <vt:lpstr>Mariachi</vt:lpstr>
      <vt:lpstr>Qu’est ce que c’est le mariachi?</vt:lpstr>
      <vt:lpstr>Qu’est ce que les mariachis portent?</vt:lpstr>
      <vt:lpstr>Qu’est ce que les mariachis jouent?</vt:lpstr>
      <vt:lpstr>PowerPoint Presentation</vt:lpstr>
    </vt:vector>
  </TitlesOfParts>
  <Company>Toshiba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</dc:title>
  <dc:creator>Mariajose</dc:creator>
  <cp:lastModifiedBy>Owen Sheedy</cp:lastModifiedBy>
  <cp:revision>9</cp:revision>
  <dcterms:created xsi:type="dcterms:W3CDTF">2009-09-08T02:07:17Z</dcterms:created>
  <dcterms:modified xsi:type="dcterms:W3CDTF">2020-09-09T22:45:23Z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0x01010044BCC1D7AB61D146A6566415FBD49CE6</vt:lpwstr>
  </property>
</Properties>
</file>