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DCCB22-3E94-4996-A680-9F72675F48D5}" v="19" dt="2020-09-09T22:06:50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3" autoAdjust="0"/>
    <p:restoredTop sz="94660"/>
  </p:normalViewPr>
  <p:slideViewPr>
    <p:cSldViewPr>
      <p:cViewPr varScale="1">
        <p:scale>
          <a:sx n="108" d="100"/>
          <a:sy n="108" d="100"/>
        </p:scale>
        <p:origin x="175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C3DCCB22-3E94-4996-A680-9F72675F48D5}"/>
    <pc:docChg chg="undo custSel mod addSld delSld modSld">
      <pc:chgData name="Owen Sheedy" userId="b1c9949c-efb5-4f8f-8e1c-29dbcaf5146f" providerId="ADAL" clId="{C3DCCB22-3E94-4996-A680-9F72675F48D5}" dt="2020-09-09T22:41:48.910" v="51" actId="20577"/>
      <pc:docMkLst>
        <pc:docMk/>
      </pc:docMkLst>
      <pc:sldChg chg="del">
        <pc:chgData name="Owen Sheedy" userId="b1c9949c-efb5-4f8f-8e1c-29dbcaf5146f" providerId="ADAL" clId="{C3DCCB22-3E94-4996-A680-9F72675F48D5}" dt="2020-09-09T19:24:04.830" v="1" actId="47"/>
        <pc:sldMkLst>
          <pc:docMk/>
          <pc:sldMk cId="0" sldId="259"/>
        </pc:sldMkLst>
      </pc:sldChg>
      <pc:sldChg chg="modSp mod">
        <pc:chgData name="Owen Sheedy" userId="b1c9949c-efb5-4f8f-8e1c-29dbcaf5146f" providerId="ADAL" clId="{C3DCCB22-3E94-4996-A680-9F72675F48D5}" dt="2020-09-09T22:41:48.910" v="51" actId="20577"/>
        <pc:sldMkLst>
          <pc:docMk/>
          <pc:sldMk cId="1536842279" sldId="260"/>
        </pc:sldMkLst>
        <pc:spChg chg="mod">
          <ac:chgData name="Owen Sheedy" userId="b1c9949c-efb5-4f8f-8e1c-29dbcaf5146f" providerId="ADAL" clId="{C3DCCB22-3E94-4996-A680-9F72675F48D5}" dt="2020-09-09T22:41:48.910" v="51" actId="20577"/>
          <ac:spMkLst>
            <pc:docMk/>
            <pc:sldMk cId="1536842279" sldId="260"/>
            <ac:spMk id="3076" creationId="{BE76D8C9-6CF1-4569-92AB-928A3A0BD5A6}"/>
          </ac:spMkLst>
        </pc:spChg>
      </pc:sldChg>
      <pc:sldChg chg="addSp delSp modSp new mod setBg delAnim modAnim setClrOvrMap">
        <pc:chgData name="Owen Sheedy" userId="b1c9949c-efb5-4f8f-8e1c-29dbcaf5146f" providerId="ADAL" clId="{C3DCCB22-3E94-4996-A680-9F72675F48D5}" dt="2020-09-09T21:58:21.527" v="42" actId="14100"/>
        <pc:sldMkLst>
          <pc:docMk/>
          <pc:sldMk cId="3359838454" sldId="262"/>
        </pc:sldMkLst>
        <pc:spChg chg="del mod">
          <ac:chgData name="Owen Sheedy" userId="b1c9949c-efb5-4f8f-8e1c-29dbcaf5146f" providerId="ADAL" clId="{C3DCCB22-3E94-4996-A680-9F72675F48D5}" dt="2020-09-09T21:58:06.162" v="39" actId="478"/>
          <ac:spMkLst>
            <pc:docMk/>
            <pc:sldMk cId="3359838454" sldId="262"/>
            <ac:spMk id="2" creationId="{F064FFA6-3186-4D7E-8D39-C5D6EB690D77}"/>
          </ac:spMkLst>
        </pc:spChg>
        <pc:spChg chg="del">
          <ac:chgData name="Owen Sheedy" userId="b1c9949c-efb5-4f8f-8e1c-29dbcaf5146f" providerId="ADAL" clId="{C3DCCB22-3E94-4996-A680-9F72675F48D5}" dt="2020-09-09T19:26:03.459" v="4"/>
          <ac:spMkLst>
            <pc:docMk/>
            <pc:sldMk cId="3359838454" sldId="262"/>
            <ac:spMk id="3" creationId="{24FE0C1D-61A3-40A8-BA2E-E7F30FF07A96}"/>
          </ac:spMkLst>
        </pc:spChg>
        <pc:spChg chg="add del mod">
          <ac:chgData name="Owen Sheedy" userId="b1c9949c-efb5-4f8f-8e1c-29dbcaf5146f" providerId="ADAL" clId="{C3DCCB22-3E94-4996-A680-9F72675F48D5}" dt="2020-09-09T21:51:29.757" v="9"/>
          <ac:spMkLst>
            <pc:docMk/>
            <pc:sldMk cId="3359838454" sldId="262"/>
            <ac:spMk id="5" creationId="{4C7062F9-7D7E-4D76-B9CE-ED4133402C3C}"/>
          </ac:spMkLst>
        </pc:spChg>
        <pc:spChg chg="add mod">
          <ac:chgData name="Owen Sheedy" userId="b1c9949c-efb5-4f8f-8e1c-29dbcaf5146f" providerId="ADAL" clId="{C3DCCB22-3E94-4996-A680-9F72675F48D5}" dt="2020-09-09T21:58:21.527" v="42" actId="14100"/>
          <ac:spMkLst>
            <pc:docMk/>
            <pc:sldMk cId="3359838454" sldId="262"/>
            <ac:spMk id="7" creationId="{DC4CBEE9-9C71-4594-8DED-50C25C98A52C}"/>
          </ac:spMkLst>
        </pc:spChg>
        <pc:spChg chg="add del mod">
          <ac:chgData name="Owen Sheedy" userId="b1c9949c-efb5-4f8f-8e1c-29dbcaf5146f" providerId="ADAL" clId="{C3DCCB22-3E94-4996-A680-9F72675F48D5}" dt="2020-09-09T21:58:09.217" v="40" actId="478"/>
          <ac:spMkLst>
            <pc:docMk/>
            <pc:sldMk cId="3359838454" sldId="262"/>
            <ac:spMk id="9" creationId="{E4759755-953A-43B8-9630-026C69782547}"/>
          </ac:spMkLst>
        </pc:spChg>
        <pc:spChg chg="add del">
          <ac:chgData name="Owen Sheedy" userId="b1c9949c-efb5-4f8f-8e1c-29dbcaf5146f" providerId="ADAL" clId="{C3DCCB22-3E94-4996-A680-9F72675F48D5}" dt="2020-09-09T21:56:16.057" v="35" actId="26606"/>
          <ac:spMkLst>
            <pc:docMk/>
            <pc:sldMk cId="3359838454" sldId="262"/>
            <ac:spMk id="13" creationId="{B0792D4F-247E-46FE-85FC-881DEFA41D94}"/>
          </ac:spMkLst>
        </pc:spChg>
        <pc:spChg chg="add del">
          <ac:chgData name="Owen Sheedy" userId="b1c9949c-efb5-4f8f-8e1c-29dbcaf5146f" providerId="ADAL" clId="{C3DCCB22-3E94-4996-A680-9F72675F48D5}" dt="2020-09-09T21:56:16.057" v="35" actId="26606"/>
          <ac:spMkLst>
            <pc:docMk/>
            <pc:sldMk cId="3359838454" sldId="262"/>
            <ac:spMk id="15" creationId="{FA3CD3A3-D3C1-4567-BEC0-3A50E9A3A630}"/>
          </ac:spMkLst>
        </pc:spChg>
        <pc:picChg chg="add del mod">
          <ac:chgData name="Owen Sheedy" userId="b1c9949c-efb5-4f8f-8e1c-29dbcaf5146f" providerId="ADAL" clId="{C3DCCB22-3E94-4996-A680-9F72675F48D5}" dt="2020-09-09T21:50:54.680" v="8" actId="478"/>
          <ac:picMkLst>
            <pc:docMk/>
            <pc:sldMk cId="3359838454" sldId="262"/>
            <ac:picMk id="4" creationId="{4ABB107E-3EA8-4959-B5B7-76E0EFB30E9F}"/>
          </ac:picMkLst>
        </pc:picChg>
        <pc:picChg chg="add del mod">
          <ac:chgData name="Owen Sheedy" userId="b1c9949c-efb5-4f8f-8e1c-29dbcaf5146f" providerId="ADAL" clId="{C3DCCB22-3E94-4996-A680-9F72675F48D5}" dt="2020-09-09T21:52:27.891" v="10" actId="478"/>
          <ac:picMkLst>
            <pc:docMk/>
            <pc:sldMk cId="3359838454" sldId="262"/>
            <ac:picMk id="6" creationId="{49E858D7-4E5C-413E-BE57-B5B7079B3129}"/>
          </ac:picMkLst>
        </pc:picChg>
        <pc:picChg chg="add del mod ord">
          <ac:chgData name="Owen Sheedy" userId="b1c9949c-efb5-4f8f-8e1c-29dbcaf5146f" providerId="ADAL" clId="{C3DCCB22-3E94-4996-A680-9F72675F48D5}" dt="2020-09-09T21:57:50.518" v="36" actId="478"/>
          <ac:picMkLst>
            <pc:docMk/>
            <pc:sldMk cId="3359838454" sldId="262"/>
            <ac:picMk id="8" creationId="{4C72CFC4-A1C6-43AA-9A27-F034A5667256}"/>
          </ac:picMkLst>
        </pc:picChg>
        <pc:cxnChg chg="add del">
          <ac:chgData name="Owen Sheedy" userId="b1c9949c-efb5-4f8f-8e1c-29dbcaf5146f" providerId="ADAL" clId="{C3DCCB22-3E94-4996-A680-9F72675F48D5}" dt="2020-09-09T21:56:16.057" v="35" actId="26606"/>
          <ac:cxnSpMkLst>
            <pc:docMk/>
            <pc:sldMk cId="3359838454" sldId="262"/>
            <ac:cxnSpMk id="17" creationId="{B56D13EF-D431-4D0F-BFFC-1B5A686FF9BD}"/>
          </ac:cxnSpMkLst>
        </pc:cxnChg>
      </pc:sldChg>
      <pc:sldChg chg="add del">
        <pc:chgData name="Owen Sheedy" userId="b1c9949c-efb5-4f8f-8e1c-29dbcaf5146f" providerId="ADAL" clId="{C3DCCB22-3E94-4996-A680-9F72675F48D5}" dt="2020-09-09T19:24:30.607" v="2" actId="47"/>
        <pc:sldMkLst>
          <pc:docMk/>
          <pc:sldMk cId="3480126229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F3E8-C1D7-4FB0-803A-B991D1B71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79684-E8A8-4739-821C-00F1680F0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168D8-C96C-4CC1-A762-F6F6129C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49ECB-EAD4-4E89-9222-87DB9953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59963-D21D-46C0-94EB-DF7D778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B1302-5549-4E76-9FB7-65B33B4B5FE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2218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0A70-075B-4712-971B-19A3A11D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601D3-EEEA-4186-A3EA-32091B168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CA007-1F0A-4491-A58E-B6EFDCC1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FF432-8ABD-4CF3-88D3-95F71176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5B295-0E80-4FEA-BAD2-EC832752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88B4F-F914-4C00-BE86-2C08424C3B9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40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CF71C-0A6B-41B8-8477-9B9A286AF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5994A-8BA6-4E2D-9821-DBB3426EC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035B6-CE52-4803-92AB-5F37C734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A31DC-A66C-4888-AC65-F3CE7FD9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CD90B-4C0E-4BF7-A8BC-81DBBCE8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D436-1305-488F-AD1A-AE69DD4B6B2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7811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EB06-F7A0-4E18-9E3C-24D567B2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21262-EFAA-4900-8384-6A22DC3E1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6C05B-0932-4305-BE0C-CD3A1BBF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76B06-F140-4A0C-8180-09CDFF1B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A0391-BCF6-4DB8-BAFC-29C4CBC7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04A8D-D843-4436-A4FA-B4963B8A4FF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7928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0F2C7-62F9-4815-80D2-6081BC90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ACAC8-38DD-4B0B-B0CF-99CBA04E3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46A8-88EB-4E7E-A1CF-09055EE0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367B3-3621-4DEB-AA1C-0F8FE44E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992F3-5075-48CB-AF46-059C8493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4A469-6268-4631-AB0A-59A0D884B1E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268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A99F-AE48-415A-BA00-C851D0EA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56E9-0E73-4A3C-AC4A-5157E0B44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F3483-FF6B-4EFF-8617-FE384C3EC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22488-74F0-4AB3-B0F7-F9BD7292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5D4F0-B45B-4F1D-9133-7797A20D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BD1EE-F0E4-4BEA-90A4-D9E8FA6C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8CBDA-7985-4EE8-8EFF-C1F037FB057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0845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A1A5-9615-49C7-9BB8-F96519BB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B8DB9-4D1E-49BC-A498-12235A784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6F69F-F16D-4118-B7EB-6417E4C6C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8721B-60FF-4342-B2F9-8D041ACCF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8D279-D4E3-47E4-AE58-25149C2AA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918580-9FCE-4D21-8E6C-DD4AB99B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14E8FD-280A-4CE8-A3AC-1632B960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F9E9E-E291-4008-9B3E-5825467A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D0456-02A1-40DF-972A-8CB79E125ED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5584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E7837-8EA9-47CA-9447-19D6355A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27A0D-6340-4329-AD0C-241A5202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49E37-C3A5-4A25-8253-01B9F052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25062-6FCB-4924-9574-D5AA1094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ECFDB-5099-4A16-8AAA-870C25F69EC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688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81E34-15A3-4393-B2D0-6E52368F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3A1B2-6A28-4CAB-92E6-70E03691F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1AC22-B31F-4324-A921-30E0B7D6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81A1A-93E3-4269-800F-375BD9ADBAC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3554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98E9-8180-4C32-9923-4D43988C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90DEA-F49E-4F71-B46F-FC5ED0C94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FE55E-CE12-420F-9143-161C2EF7D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51FCA-9AC3-49A0-B771-4355D23B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98A92-B4BE-4CB7-8526-3D9DACF5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3E6CF-13DB-47F8-9D7C-44A1C86F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15421-36F0-42A7-A8A7-F369E31B1FB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5064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EBFF-1625-4D4F-B80B-59CD9F46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E82C8D-79C9-428D-893B-8523EC139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588F2-DB02-43DD-A0FD-68FF50FAB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E9A7D-42B7-4D53-B54E-5776AC3A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E9916-05D3-40B3-868A-04C1FDEC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812A2-8F2A-4103-A2AD-00205D34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BCDDF-A8DC-43F5-9ABF-2972D1BB5BC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6072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39A7DB-CD40-4E28-8414-C0ED28682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33AFC3-474F-4805-B94B-89C45AD28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87EEE17-198D-401B-821B-60F1590940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FC0DCA-7E72-4BAB-B9A1-3E0197F7FA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05A855-DF86-4381-929A-A31001E650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3B24DA-ADA7-4360-B94B-BD64DA454392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heedy.schoolsites.ca/classroom-activities/post/video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DBCFC7F-0011-49E8-8C0B-8992C6B883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576" y="188640"/>
            <a:ext cx="7772400" cy="1182687"/>
          </a:xfrm>
        </p:spPr>
        <p:txBody>
          <a:bodyPr anchor="ctr"/>
          <a:lstStyle/>
          <a:p>
            <a:r>
              <a:rPr lang="es-ES" altLang="en-US" sz="4400" dirty="0">
                <a:latin typeface="KG Shake it Off Chunky" panose="02000000000000000000" pitchFamily="2" charset="0"/>
              </a:rPr>
              <a:t>Mariachi Music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BE76D8C9-6CF1-4569-92AB-928A3A0BD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96300" cy="706437"/>
          </a:xfrm>
        </p:spPr>
        <p:txBody>
          <a:bodyPr/>
          <a:lstStyle/>
          <a:p>
            <a:r>
              <a:rPr lang="en-US" altLang="en-US" sz="4000" dirty="0">
                <a:latin typeface="KG Shake it Off Chunky" panose="02000000000000000000" pitchFamily="2" charset="0"/>
              </a:rPr>
              <a:t>What is Mariachi Music?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DE5BFBD-CB6D-4475-AB6C-C33E6BE5A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341439"/>
            <a:ext cx="8445500" cy="122346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KG Shake it Off Chunky" panose="02000000000000000000" pitchFamily="2" charset="0"/>
              </a:rPr>
              <a:t>Mariachi music is the traditional music of Mexico. </a:t>
            </a:r>
            <a:endParaRPr lang="en-US" altLang="en-US" dirty="0">
              <a:latin typeface="KG Shake it Off Chunky" panose="02000000000000000000" pitchFamily="2" charset="0"/>
            </a:endParaRPr>
          </a:p>
        </p:txBody>
      </p:sp>
      <p:pic>
        <p:nvPicPr>
          <p:cNvPr id="3081" name="Picture 9" descr="Where is Mexico?">
            <a:extLst>
              <a:ext uri="{FF2B5EF4-FFF2-40B4-BE49-F238E27FC236}">
                <a16:creationId xmlns:a16="http://schemas.microsoft.com/office/drawing/2014/main" id="{BF807932-35F7-4576-B418-8D5B37E08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95" y="2874764"/>
            <a:ext cx="2989595" cy="298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D110DFA8-3384-4EE1-8947-D0321458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48" y="2520814"/>
            <a:ext cx="2397244" cy="160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>
            <a:extLst>
              <a:ext uri="{FF2B5EF4-FFF2-40B4-BE49-F238E27FC236}">
                <a16:creationId xmlns:a16="http://schemas.microsoft.com/office/drawing/2014/main" id="{EAA7DC75-AB3D-481D-B310-9765C36C8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24098"/>
            <a:ext cx="2397244" cy="159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>
            <a:extLst>
              <a:ext uri="{FF2B5EF4-FFF2-40B4-BE49-F238E27FC236}">
                <a16:creationId xmlns:a16="http://schemas.microsoft.com/office/drawing/2014/main" id="{ED522023-BED9-4C4C-A643-29D2DA0DD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2397244" cy="14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>
            <a:extLst>
              <a:ext uri="{FF2B5EF4-FFF2-40B4-BE49-F238E27FC236}">
                <a16:creationId xmlns:a16="http://schemas.microsoft.com/office/drawing/2014/main" id="{F2325601-5F62-4789-8797-0055F09A0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65" y="4653136"/>
            <a:ext cx="2284409" cy="151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BE76D8C9-6CF1-4569-92AB-928A3A0BD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96300" cy="706437"/>
          </a:xfrm>
        </p:spPr>
        <p:txBody>
          <a:bodyPr/>
          <a:lstStyle/>
          <a:p>
            <a:r>
              <a:rPr lang="en-US" altLang="en-US" sz="4000" dirty="0">
                <a:latin typeface="KG Shake it Off Chunky" panose="02000000000000000000" pitchFamily="2" charset="0"/>
              </a:rPr>
              <a:t>What </a:t>
            </a:r>
            <a:r>
              <a:rPr lang="en-US" altLang="en-US" sz="4000">
                <a:latin typeface="KG Shake it Off Chunky" panose="02000000000000000000" pitchFamily="2" charset="0"/>
              </a:rPr>
              <a:t>do Mariachis </a:t>
            </a:r>
            <a:r>
              <a:rPr lang="en-US" altLang="en-US" sz="4000" dirty="0">
                <a:latin typeface="KG Shake it Off Chunky" panose="02000000000000000000" pitchFamily="2" charset="0"/>
              </a:rPr>
              <a:t>wear?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DE5BFBD-CB6D-4475-AB6C-C33E6BE5A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341439"/>
            <a:ext cx="8445500" cy="122346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KG Shake it Off Chunky" panose="02000000000000000000" pitchFamily="2" charset="0"/>
              </a:rPr>
              <a:t>Performers often wear the charro costume. </a:t>
            </a:r>
            <a:endParaRPr lang="en-US" altLang="en-US" dirty="0">
              <a:latin typeface="KG Shake it Off Chunky" panose="02000000000000000000" pitchFamily="2" charset="0"/>
            </a:endParaRPr>
          </a:p>
        </p:txBody>
      </p:sp>
      <p:pic>
        <p:nvPicPr>
          <p:cNvPr id="11266" name="Picture 2" descr="In this photo you can see the famous Mexican artist Alejandro Fernandez wearing a very elegant charro costume">
            <a:extLst>
              <a:ext uri="{FF2B5EF4-FFF2-40B4-BE49-F238E27FC236}">
                <a16:creationId xmlns:a16="http://schemas.microsoft.com/office/drawing/2014/main" id="{44DC3164-CEA4-4B3E-AA6F-51AE00FBD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99679"/>
            <a:ext cx="2063723" cy="30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ariachis virtuales">
            <a:extLst>
              <a:ext uri="{FF2B5EF4-FFF2-40B4-BE49-F238E27FC236}">
                <a16:creationId xmlns:a16="http://schemas.microsoft.com/office/drawing/2014/main" id="{9B5BA337-3339-4AC2-BC39-296C4773A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5269"/>
            <a:ext cx="243001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 ">
            <a:extLst>
              <a:ext uri="{FF2B5EF4-FFF2-40B4-BE49-F238E27FC236}">
                <a16:creationId xmlns:a16="http://schemas.microsoft.com/office/drawing/2014/main" id="{3B40D42D-A10B-4498-930B-C0541A350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45" y="2564905"/>
            <a:ext cx="2062896" cy="309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4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BE76D8C9-6CF1-4569-92AB-928A3A0BD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496300" cy="706437"/>
          </a:xfrm>
        </p:spPr>
        <p:txBody>
          <a:bodyPr/>
          <a:lstStyle/>
          <a:p>
            <a:r>
              <a:rPr lang="en-CA" sz="4000" dirty="0">
                <a:latin typeface="KG Shake it Off Chunky" panose="02000000000000000000" pitchFamily="2" charset="0"/>
              </a:rPr>
              <a:t>What do mariachis play?</a:t>
            </a:r>
            <a:endParaRPr lang="en-US" altLang="en-US" sz="4000" dirty="0">
              <a:latin typeface="KG Shake it Off Chunky" panose="02000000000000000000" pitchFamily="2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DE5BFBD-CB6D-4475-AB6C-C33E6BE5A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3816102" cy="539992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latin typeface="KG Shake it Off Chunky" panose="02000000000000000000" pitchFamily="2" charset="0"/>
              </a:rPr>
              <a:t>Here is the typical instrumentation of a mariachi band:</a:t>
            </a:r>
          </a:p>
          <a:p>
            <a:pPr marL="0" indent="0">
              <a:buNone/>
            </a:pPr>
            <a:endParaRPr lang="en-US" sz="2000" dirty="0">
              <a:latin typeface="KG Shake it Off Chunky" panose="02000000000000000000" pitchFamily="2" charset="0"/>
            </a:endParaRPr>
          </a:p>
          <a:p>
            <a:r>
              <a:rPr lang="en-US" sz="2000" dirty="0">
                <a:latin typeface="KG Shake it Off Chunky" panose="02000000000000000000" pitchFamily="2" charset="0"/>
              </a:rPr>
              <a:t>6-8 violins</a:t>
            </a:r>
          </a:p>
          <a:p>
            <a:r>
              <a:rPr lang="en-US" sz="2000" dirty="0">
                <a:latin typeface="KG Shake it Off Chunky" panose="02000000000000000000" pitchFamily="2" charset="0"/>
              </a:rPr>
              <a:t>2 trumpets, </a:t>
            </a:r>
          </a:p>
          <a:p>
            <a:r>
              <a:rPr lang="en-US" sz="2000" dirty="0">
                <a:latin typeface="KG Shake it Off Chunky" panose="02000000000000000000" pitchFamily="2" charset="0"/>
              </a:rPr>
              <a:t>1 guitar. </a:t>
            </a:r>
          </a:p>
          <a:p>
            <a:r>
              <a:rPr lang="en-US" sz="2000" dirty="0">
                <a:latin typeface="KG Shake it Off Chunky" panose="02000000000000000000" pitchFamily="2" charset="0"/>
              </a:rPr>
              <a:t>1 vihuela (a high-pitched, round-backed guitar)</a:t>
            </a:r>
          </a:p>
          <a:p>
            <a:r>
              <a:rPr lang="en-US" sz="2000" dirty="0">
                <a:latin typeface="KG Shake it Off Chunky" panose="02000000000000000000" pitchFamily="2" charset="0"/>
              </a:rPr>
              <a:t>1 guitarrón (a deep-voiced guitar)</a:t>
            </a:r>
          </a:p>
          <a:p>
            <a:r>
              <a:rPr lang="en-US" sz="2000" dirty="0">
                <a:latin typeface="KG Shake it Off Chunky" panose="02000000000000000000" pitchFamily="2" charset="0"/>
              </a:rPr>
              <a:t>1 Mexican folk harp.</a:t>
            </a:r>
            <a:endParaRPr lang="en-US" altLang="en-US" sz="2000" dirty="0">
              <a:latin typeface="KG Shake it Off Chunky" panose="02000000000000000000" pitchFamily="2" charset="0"/>
            </a:endParaRPr>
          </a:p>
        </p:txBody>
      </p:sp>
      <p:pic>
        <p:nvPicPr>
          <p:cNvPr id="12290" name="Picture 2" descr="mariachi band - Pursuit">
            <a:extLst>
              <a:ext uri="{FF2B5EF4-FFF2-40B4-BE49-F238E27FC236}">
                <a16:creationId xmlns:a16="http://schemas.microsoft.com/office/drawing/2014/main" id="{F34D41CD-2B4C-4A3C-924C-E9F30B87B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68674"/>
            <a:ext cx="3920015" cy="21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Overview of Mexican Mariachi Music">
            <a:extLst>
              <a:ext uri="{FF2B5EF4-FFF2-40B4-BE49-F238E27FC236}">
                <a16:creationId xmlns:a16="http://schemas.microsoft.com/office/drawing/2014/main" id="{C87B905C-1547-4330-BE18-670749DFF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881449" cy="216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7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4CBEE9-9C71-4594-8DED-50C25C98A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3024337"/>
          </a:xfrm>
        </p:spPr>
        <p:txBody>
          <a:bodyPr/>
          <a:lstStyle/>
          <a:p>
            <a:pPr marL="0" indent="0" algn="ctr">
              <a:buNone/>
            </a:pPr>
            <a:endParaRPr lang="en-CA" dirty="0">
              <a:latin typeface="KG Shake it Off Chunky" panose="02000000000000000000" pitchFamily="2" charset="0"/>
            </a:endParaRPr>
          </a:p>
          <a:p>
            <a:pPr marL="0" indent="0" algn="ctr">
              <a:buNone/>
            </a:pPr>
            <a:endParaRPr lang="en-CA" dirty="0">
              <a:latin typeface="KG Shake it Off Chunky" panose="02000000000000000000" pitchFamily="2" charset="0"/>
            </a:endParaRPr>
          </a:p>
          <a:p>
            <a:pPr marL="0" indent="0" algn="ctr">
              <a:buNone/>
            </a:pPr>
            <a:r>
              <a:rPr lang="en-CA" sz="5400" dirty="0">
                <a:latin typeface="KG Shake it Off Chunky" panose="02000000000000000000" pitchFamily="2" charset="0"/>
                <a:hlinkClick r:id="rId2"/>
              </a:rPr>
              <a:t>La Fiesta Del Mariachi </a:t>
            </a:r>
          </a:p>
          <a:p>
            <a:pPr marL="0" indent="0" algn="ctr">
              <a:buNone/>
            </a:pPr>
            <a:r>
              <a:rPr lang="en-CA" sz="5400" dirty="0">
                <a:latin typeface="KG Shake it Off Chunky" panose="02000000000000000000" pitchFamily="2" charset="0"/>
                <a:hlinkClick r:id="rId2"/>
              </a:rPr>
              <a:t>by </a:t>
            </a:r>
          </a:p>
          <a:p>
            <a:pPr marL="0" indent="0" algn="ctr">
              <a:buNone/>
            </a:pPr>
            <a:r>
              <a:rPr lang="en-CA" sz="5400" dirty="0">
                <a:latin typeface="KG Shake it Off Chunky" panose="02000000000000000000" pitchFamily="2" charset="0"/>
                <a:hlinkClick r:id="rId2"/>
              </a:rPr>
              <a:t>Luis Miguel</a:t>
            </a:r>
            <a:endParaRPr lang="en-CA" sz="5400" dirty="0">
              <a:latin typeface="KG Shake it Off Chunk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3845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13" ma:contentTypeDescription="Create a new document." ma:contentTypeScope="" ma:versionID="3b06645c4839c688bc316f973c5bb66f">
  <xsd:schema xmlns:xsd="http://www.w3.org/2001/XMLSchema" xmlns:xs="http://www.w3.org/2001/XMLSchema" xmlns:p="http://schemas.microsoft.com/office/2006/metadata/properties" xmlns:ns3="2dfdbd87-feb3-4b3a-b11d-aaad4bfbe884" xmlns:ns4="c17d24db-1525-423a-a246-76d2fc38ff69" targetNamespace="http://schemas.microsoft.com/office/2006/metadata/properties" ma:root="true" ma:fieldsID="bca0245041b858c9b6edd8fd836c945b" ns3:_="" ns4:_="">
    <xsd:import namespace="2dfdbd87-feb3-4b3a-b11d-aaad4bfbe884"/>
    <xsd:import namespace="c17d24db-1525-423a-a246-76d2fc38ff6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E9C4E3-1458-449C-BAB7-9483B3E2B2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fdbd87-feb3-4b3a-b11d-aaad4bfbe884"/>
    <ds:schemaRef ds:uri="c17d24db-1525-423a-a246-76d2fc38f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9EB076-DD2C-4CAA-868C-91289A675E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1CD2CA-C5D6-4A14-AA5D-4DBF0B3143DB}">
  <ds:schemaRefs>
    <ds:schemaRef ds:uri="c17d24db-1525-423a-a246-76d2fc38ff69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2dfdbd87-feb3-4b3a-b11d-aaad4bfbe88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79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Diseño predeterminado</vt:lpstr>
      <vt:lpstr>Mariachi Music</vt:lpstr>
      <vt:lpstr>What is Mariachi Music?</vt:lpstr>
      <vt:lpstr>What do Mariachis wear?</vt:lpstr>
      <vt:lpstr>What do mariachis play?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Owen Sheedy</cp:lastModifiedBy>
  <cp:revision>6</cp:revision>
  <dcterms:created xsi:type="dcterms:W3CDTF">2009-09-08T02:07:17Z</dcterms:created>
  <dcterms:modified xsi:type="dcterms:W3CDTF">2020-09-09T22:41:58Z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