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EE2786-429F-143D-2947-3B08867164C8}" v="62" dt="2020-09-04T21:33:57.327"/>
    <p1510:client id="{74DE9C22-F6AA-4A02-483A-E5EC795A1AE7}" v="2" dt="2020-09-04T21:21:51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74DE9C22-F6AA-4A02-483A-E5EC795A1AE7}"/>
    <pc:docChg chg="modSld">
      <pc:chgData name="Owen Sheedy" userId="S::owen.sheedy@lethsd.ab.ca::b1c9949c-efb5-4f8f-8e1c-29dbcaf5146f" providerId="AD" clId="Web-{74DE9C22-F6AA-4A02-483A-E5EC795A1AE7}" dt="2020-09-04T21:21:51.479" v="1"/>
      <pc:docMkLst>
        <pc:docMk/>
      </pc:docMkLst>
      <pc:sldChg chg="delSp">
        <pc:chgData name="Owen Sheedy" userId="S::owen.sheedy@lethsd.ab.ca::b1c9949c-efb5-4f8f-8e1c-29dbcaf5146f" providerId="AD" clId="Web-{74DE9C22-F6AA-4A02-483A-E5EC795A1AE7}" dt="2020-09-04T21:21:51.479" v="1"/>
        <pc:sldMkLst>
          <pc:docMk/>
          <pc:sldMk cId="109857222" sldId="256"/>
        </pc:sldMkLst>
        <pc:spChg chg="del">
          <ac:chgData name="Owen Sheedy" userId="S::owen.sheedy@lethsd.ab.ca::b1c9949c-efb5-4f8f-8e1c-29dbcaf5146f" providerId="AD" clId="Web-{74DE9C22-F6AA-4A02-483A-E5EC795A1AE7}" dt="2020-09-04T21:21:50.104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Owen Sheedy" userId="S::owen.sheedy@lethsd.ab.ca::b1c9949c-efb5-4f8f-8e1c-29dbcaf5146f" providerId="AD" clId="Web-{74DE9C22-F6AA-4A02-483A-E5EC795A1AE7}" dt="2020-09-04T21:21:51.479" v="1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Owen Sheedy" userId="S::owen.sheedy@lethsd.ab.ca::b1c9949c-efb5-4f8f-8e1c-29dbcaf5146f" providerId="AD" clId="Web-{5DEE2786-429F-143D-2947-3B08867164C8}"/>
    <pc:docChg chg="addSld delSld modSld">
      <pc:chgData name="Owen Sheedy" userId="S::owen.sheedy@lethsd.ab.ca::b1c9949c-efb5-4f8f-8e1c-29dbcaf5146f" providerId="AD" clId="Web-{5DEE2786-429F-143D-2947-3B08867164C8}" dt="2020-09-04T21:33:57.327" v="65"/>
      <pc:docMkLst>
        <pc:docMk/>
      </pc:docMkLst>
      <pc:sldChg chg="addSp delSp modSp mod setBg setClrOvrMap">
        <pc:chgData name="Owen Sheedy" userId="S::owen.sheedy@lethsd.ab.ca::b1c9949c-efb5-4f8f-8e1c-29dbcaf5146f" providerId="AD" clId="Web-{5DEE2786-429F-143D-2947-3B08867164C8}" dt="2020-09-04T21:33:57.327" v="65"/>
        <pc:sldMkLst>
          <pc:docMk/>
          <pc:sldMk cId="109857222" sldId="256"/>
        </pc:sldMkLst>
        <pc:spChg chg="add del">
          <ac:chgData name="Owen Sheedy" userId="S::owen.sheedy@lethsd.ab.ca::b1c9949c-efb5-4f8f-8e1c-29dbcaf5146f" providerId="AD" clId="Web-{5DEE2786-429F-143D-2947-3B08867164C8}" dt="2020-09-04T21:29:12.671" v="48"/>
          <ac:spMkLst>
            <pc:docMk/>
            <pc:sldMk cId="109857222" sldId="256"/>
            <ac:spMk id="23" creationId="{12E8CD4E-6381-4807-AA5B-CE0024A8BE19}"/>
          </ac:spMkLst>
        </pc:spChg>
        <pc:spChg chg="add del">
          <ac:chgData name="Owen Sheedy" userId="S::owen.sheedy@lethsd.ab.ca::b1c9949c-efb5-4f8f-8e1c-29dbcaf5146f" providerId="AD" clId="Web-{5DEE2786-429F-143D-2947-3B08867164C8}" dt="2020-09-04T21:29:12.671" v="48"/>
          <ac:spMkLst>
            <pc:docMk/>
            <pc:sldMk cId="109857222" sldId="256"/>
            <ac:spMk id="25" creationId="{D28445F8-F032-43C9-8D0F-A5155F525283}"/>
          </ac:spMkLst>
        </pc:spChg>
        <pc:spChg chg="add del">
          <ac:chgData name="Owen Sheedy" userId="S::owen.sheedy@lethsd.ab.ca::b1c9949c-efb5-4f8f-8e1c-29dbcaf5146f" providerId="AD" clId="Web-{5DEE2786-429F-143D-2947-3B08867164C8}" dt="2020-09-04T21:29:12.671" v="48"/>
          <ac:spMkLst>
            <pc:docMk/>
            <pc:sldMk cId="109857222" sldId="256"/>
            <ac:spMk id="27" creationId="{36A325B5-56A3-425A-B9A3-0CEB7CA1BBF6}"/>
          </ac:spMkLst>
        </pc:spChg>
        <pc:spChg chg="add del">
          <ac:chgData name="Owen Sheedy" userId="S::owen.sheedy@lethsd.ab.ca::b1c9949c-efb5-4f8f-8e1c-29dbcaf5146f" providerId="AD" clId="Web-{5DEE2786-429F-143D-2947-3B08867164C8}" dt="2020-09-04T21:29:12.671" v="48"/>
          <ac:spMkLst>
            <pc:docMk/>
            <pc:sldMk cId="109857222" sldId="256"/>
            <ac:spMk id="29" creationId="{B80DE958-9D45-4CAD-BF1F-FA2ED970B7F6}"/>
          </ac:spMkLst>
        </pc:spChg>
        <pc:spChg chg="add del">
          <ac:chgData name="Owen Sheedy" userId="S::owen.sheedy@lethsd.ab.ca::b1c9949c-efb5-4f8f-8e1c-29dbcaf5146f" providerId="AD" clId="Web-{5DEE2786-429F-143D-2947-3B08867164C8}" dt="2020-09-04T21:29:12.671" v="48"/>
          <ac:spMkLst>
            <pc:docMk/>
            <pc:sldMk cId="109857222" sldId="256"/>
            <ac:spMk id="31" creationId="{BB93B4BF-AD35-4E52-8131-161C5FB9CDD7}"/>
          </ac:spMkLst>
        </pc:spChg>
        <pc:picChg chg="add del mod ord">
          <ac:chgData name="Owen Sheedy" userId="S::owen.sheedy@lethsd.ab.ca::b1c9949c-efb5-4f8f-8e1c-29dbcaf5146f" providerId="AD" clId="Web-{5DEE2786-429F-143D-2947-3B08867164C8}" dt="2020-09-04T21:30:56.046" v="54"/>
          <ac:picMkLst>
            <pc:docMk/>
            <pc:sldMk cId="109857222" sldId="256"/>
            <ac:picMk id="2" creationId="{831B428A-D39A-4953-8844-2BDFC181D52B}"/>
          </ac:picMkLst>
        </pc:picChg>
        <pc:picChg chg="add del mod ord">
          <ac:chgData name="Owen Sheedy" userId="S::owen.sheedy@lethsd.ab.ca::b1c9949c-efb5-4f8f-8e1c-29dbcaf5146f" providerId="AD" clId="Web-{5DEE2786-429F-143D-2947-3B08867164C8}" dt="2020-09-04T21:30:56.968" v="55"/>
          <ac:picMkLst>
            <pc:docMk/>
            <pc:sldMk cId="109857222" sldId="256"/>
            <ac:picMk id="3" creationId="{75EB9321-9EBE-4CEE-8705-974FA3BB9829}"/>
          </ac:picMkLst>
        </pc:picChg>
        <pc:picChg chg="add del mod">
          <ac:chgData name="Owen Sheedy" userId="S::owen.sheedy@lethsd.ab.ca::b1c9949c-efb5-4f8f-8e1c-29dbcaf5146f" providerId="AD" clId="Web-{5DEE2786-429F-143D-2947-3B08867164C8}" dt="2020-09-04T21:30:55.350" v="53"/>
          <ac:picMkLst>
            <pc:docMk/>
            <pc:sldMk cId="109857222" sldId="256"/>
            <ac:picMk id="4" creationId="{26EE6ECA-9CDA-474F-AA7D-09FF59F4E129}"/>
          </ac:picMkLst>
        </pc:picChg>
        <pc:picChg chg="add del mod ord">
          <ac:chgData name="Owen Sheedy" userId="S::owen.sheedy@lethsd.ab.ca::b1c9949c-efb5-4f8f-8e1c-29dbcaf5146f" providerId="AD" clId="Web-{5DEE2786-429F-143D-2947-3B08867164C8}" dt="2020-09-04T21:33:57.327" v="65"/>
          <ac:picMkLst>
            <pc:docMk/>
            <pc:sldMk cId="109857222" sldId="256"/>
            <ac:picMk id="5" creationId="{45E43879-88EA-4794-B27B-0DB818012EF8}"/>
          </ac:picMkLst>
        </pc:picChg>
        <pc:cxnChg chg="add del">
          <ac:chgData name="Owen Sheedy" userId="S::owen.sheedy@lethsd.ab.ca::b1c9949c-efb5-4f8f-8e1c-29dbcaf5146f" providerId="AD" clId="Web-{5DEE2786-429F-143D-2947-3B08867164C8}" dt="2020-09-04T21:27:29.702" v="44"/>
          <ac:cxnSpMkLst>
            <pc:docMk/>
            <pc:sldMk cId="109857222" sldId="256"/>
            <ac:cxnSpMk id="7" creationId="{91B6081D-D3E8-4209-B85B-EB1C655A6272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7:29.702" v="44"/>
          <ac:cxnSpMkLst>
            <pc:docMk/>
            <pc:sldMk cId="109857222" sldId="256"/>
            <ac:cxnSpMk id="8" creationId="{28CA55E4-1295-45C8-BA05-5A9E705B749A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7:29.702" v="44"/>
          <ac:cxnSpMkLst>
            <pc:docMk/>
            <pc:sldMk cId="109857222" sldId="256"/>
            <ac:cxnSpMk id="9" creationId="{08C5794E-A9A1-4A23-AF68-C79A7822334C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6:29.187" v="35"/>
          <ac:cxnSpMkLst>
            <pc:docMk/>
            <pc:sldMk cId="109857222" sldId="256"/>
            <ac:cxnSpMk id="10" creationId="{50DA1EB8-87CF-4588-A1FD-4756F9A28F6B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7:53.968" v="47"/>
          <ac:cxnSpMkLst>
            <pc:docMk/>
            <pc:sldMk cId="109857222" sldId="256"/>
            <ac:cxnSpMk id="11" creationId="{50DA1EB8-87CF-4588-A1FD-4756F9A28F6B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6:29.187" v="35"/>
          <ac:cxnSpMkLst>
            <pc:docMk/>
            <pc:sldMk cId="109857222" sldId="256"/>
            <ac:cxnSpMk id="12" creationId="{D7A4E378-EA57-47B9-B1EB-58B998F6CFFB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6:29.187" v="35"/>
          <ac:cxnSpMkLst>
            <pc:docMk/>
            <pc:sldMk cId="109857222" sldId="256"/>
            <ac:cxnSpMk id="14" creationId="{D2B31ED6-76F0-425A-9A41-C947AEF9C145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7:53.968" v="47"/>
          <ac:cxnSpMkLst>
            <pc:docMk/>
            <pc:sldMk cId="109857222" sldId="256"/>
            <ac:cxnSpMk id="16" creationId="{D7A4E378-EA57-47B9-B1EB-58B998F6CFFB}"/>
          </ac:cxnSpMkLst>
        </pc:cxnChg>
        <pc:cxnChg chg="add del">
          <ac:chgData name="Owen Sheedy" userId="S::owen.sheedy@lethsd.ab.ca::b1c9949c-efb5-4f8f-8e1c-29dbcaf5146f" providerId="AD" clId="Web-{5DEE2786-429F-143D-2947-3B08867164C8}" dt="2020-09-04T21:27:53.968" v="47"/>
          <ac:cxnSpMkLst>
            <pc:docMk/>
            <pc:sldMk cId="109857222" sldId="256"/>
            <ac:cxnSpMk id="18" creationId="{D2B31ED6-76F0-425A-9A41-C947AEF9C145}"/>
          </ac:cxnSpMkLst>
        </pc:cxnChg>
        <pc:cxnChg chg="add">
          <ac:chgData name="Owen Sheedy" userId="S::owen.sheedy@lethsd.ab.ca::b1c9949c-efb5-4f8f-8e1c-29dbcaf5146f" providerId="AD" clId="Web-{5DEE2786-429F-143D-2947-3B08867164C8}" dt="2020-09-04T21:29:12.671" v="48"/>
          <ac:cxnSpMkLst>
            <pc:docMk/>
            <pc:sldMk cId="109857222" sldId="256"/>
            <ac:cxnSpMk id="36" creationId="{50DA1EB8-87CF-4588-A1FD-4756F9A28F6B}"/>
          </ac:cxnSpMkLst>
        </pc:cxnChg>
        <pc:cxnChg chg="add">
          <ac:chgData name="Owen Sheedy" userId="S::owen.sheedy@lethsd.ab.ca::b1c9949c-efb5-4f8f-8e1c-29dbcaf5146f" providerId="AD" clId="Web-{5DEE2786-429F-143D-2947-3B08867164C8}" dt="2020-09-04T21:29:12.671" v="48"/>
          <ac:cxnSpMkLst>
            <pc:docMk/>
            <pc:sldMk cId="109857222" sldId="256"/>
            <ac:cxnSpMk id="38" creationId="{D7A4E378-EA57-47B9-B1EB-58B998F6CFFB}"/>
          </ac:cxnSpMkLst>
        </pc:cxnChg>
        <pc:cxnChg chg="add">
          <ac:chgData name="Owen Sheedy" userId="S::owen.sheedy@lethsd.ab.ca::b1c9949c-efb5-4f8f-8e1c-29dbcaf5146f" providerId="AD" clId="Web-{5DEE2786-429F-143D-2947-3B08867164C8}" dt="2020-09-04T21:29:12.671" v="48"/>
          <ac:cxnSpMkLst>
            <pc:docMk/>
            <pc:sldMk cId="109857222" sldId="256"/>
            <ac:cxnSpMk id="40" creationId="{D2B31ED6-76F0-425A-9A41-C947AEF9C145}"/>
          </ac:cxnSpMkLst>
        </pc:cxnChg>
      </pc:sldChg>
      <pc:sldChg chg="new del">
        <pc:chgData name="Owen Sheedy" userId="S::owen.sheedy@lethsd.ab.ca::b1c9949c-efb5-4f8f-8e1c-29dbcaf5146f" providerId="AD" clId="Web-{5DEE2786-429F-143D-2947-3B08867164C8}" dt="2020-09-04T21:27:12.702" v="43"/>
        <pc:sldMkLst>
          <pc:docMk/>
          <pc:sldMk cId="2267881874" sldId="257"/>
        </pc:sldMkLst>
      </pc:sldChg>
      <pc:sldChg chg="add replId">
        <pc:chgData name="Owen Sheedy" userId="S::owen.sheedy@lethsd.ab.ca::b1c9949c-efb5-4f8f-8e1c-29dbcaf5146f" providerId="AD" clId="Web-{5DEE2786-429F-143D-2947-3B08867164C8}" dt="2020-09-04T21:27:11.374" v="42"/>
        <pc:sldMkLst>
          <pc:docMk/>
          <pc:sldMk cId="1056195368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45E43879-88EA-4794-B27B-0DB818012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" y="2203088"/>
            <a:ext cx="2560320" cy="2445678"/>
          </a:xfrm>
          <a:prstGeom prst="rect">
            <a:avLst/>
          </a:prstGeom>
          <a:ln>
            <a:solidFill>
              <a:schemeClr val="bg1"/>
            </a:solidFill>
          </a:ln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0DA1EB8-87CF-4588-A1FD-4756F9A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10079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75EB9321-9EBE-4CEE-8705-974FA3BB98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631" y="2369795"/>
            <a:ext cx="2560320" cy="2112264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7A4E378-EA57-47B9-B1EB-58B998F6C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2595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831B428A-D39A-4953-8844-2BDFC181D5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726" y="2382597"/>
            <a:ext cx="2560320" cy="2086660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2B31ED6-76F0-425A-9A41-C947AEF9C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566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6EE6ECA-9CDA-474F-AA7D-09FF59F4E1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0662" y="2571420"/>
            <a:ext cx="2560320" cy="170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831B428A-D39A-4953-8844-2BDFC181D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4338" y="3728637"/>
            <a:ext cx="3120512" cy="2543217"/>
          </a:xfrm>
          <a:prstGeom prst="rect">
            <a:avLst/>
          </a:prstGeom>
        </p:spPr>
      </p:pic>
      <p:cxnSp>
        <p:nvCxnSpPr>
          <p:cNvPr id="7" name="Straight Connector 9">
            <a:extLst>
              <a:ext uri="{FF2B5EF4-FFF2-40B4-BE49-F238E27FC236}">
                <a16:creationId xmlns:a16="http://schemas.microsoft.com/office/drawing/2014/main" id="{91B6081D-D3E8-4209-B85B-EB1C655A6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1214" y="1111170"/>
            <a:ext cx="11040" cy="4645103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6EE6ECA-9CDA-474F-AA7D-09FF59F4E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754" y="643467"/>
            <a:ext cx="3810063" cy="2543217"/>
          </a:xfrm>
          <a:prstGeom prst="rect">
            <a:avLst/>
          </a:prstGeom>
        </p:spPr>
      </p:pic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28CA55E4-1295-45C8-BA05-5A9E705B7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03027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3">
            <a:extLst>
              <a:ext uri="{FF2B5EF4-FFF2-40B4-BE49-F238E27FC236}">
                <a16:creationId xmlns:a16="http://schemas.microsoft.com/office/drawing/2014/main" id="{08C5794E-A9A1-4A23-AF68-C79A78223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10334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75EB9321-9EBE-4CEE-8705-974FA3BB98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8453" y="3671316"/>
            <a:ext cx="3085893" cy="2545862"/>
          </a:xfrm>
          <a:prstGeom prst="rect">
            <a:avLst/>
          </a:prstGeom>
        </p:spPr>
      </p:pic>
      <p:pic>
        <p:nvPicPr>
          <p:cNvPr id="5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45E43879-88EA-4794-B27B-0DB818012E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4302" y="548974"/>
            <a:ext cx="2673162" cy="255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95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37</cp:revision>
  <dcterms:created xsi:type="dcterms:W3CDTF">2020-09-04T21:17:09Z</dcterms:created>
  <dcterms:modified xsi:type="dcterms:W3CDTF">2020-09-04T21:33:57Z</dcterms:modified>
</cp:coreProperties>
</file>