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DBED32-FC0D-47BD-A81F-0A7CC0736E6A}" v="16" dt="2020-08-31T16:58:55.4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2EDBED32-FC0D-47BD-A81F-0A7CC0736E6A}"/>
    <pc:docChg chg="undo custSel modSld">
      <pc:chgData name="Owen Sheedy" userId="b1c9949c-efb5-4f8f-8e1c-29dbcaf5146f" providerId="ADAL" clId="{2EDBED32-FC0D-47BD-A81F-0A7CC0736E6A}" dt="2020-08-31T16:59:05.777" v="60" actId="1076"/>
      <pc:docMkLst>
        <pc:docMk/>
      </pc:docMkLst>
      <pc:sldChg chg="addSp delSp modSp mod">
        <pc:chgData name="Owen Sheedy" userId="b1c9949c-efb5-4f8f-8e1c-29dbcaf5146f" providerId="ADAL" clId="{2EDBED32-FC0D-47BD-A81F-0A7CC0736E6A}" dt="2020-08-31T16:59:05.777" v="60" actId="1076"/>
        <pc:sldMkLst>
          <pc:docMk/>
          <pc:sldMk cId="109857222" sldId="256"/>
        </pc:sldMkLst>
        <pc:spChg chg="mod">
          <ac:chgData name="Owen Sheedy" userId="b1c9949c-efb5-4f8f-8e1c-29dbcaf5146f" providerId="ADAL" clId="{2EDBED32-FC0D-47BD-A81F-0A7CC0736E6A}" dt="2020-08-31T16:57:55.442" v="49" actId="1076"/>
          <ac:spMkLst>
            <pc:docMk/>
            <pc:sldMk cId="109857222" sldId="256"/>
            <ac:spMk id="9" creationId="{2D39E1F2-5568-471F-A45E-E243D4CB415D}"/>
          </ac:spMkLst>
        </pc:spChg>
        <pc:spChg chg="add del">
          <ac:chgData name="Owen Sheedy" userId="b1c9949c-efb5-4f8f-8e1c-29dbcaf5146f" providerId="ADAL" clId="{2EDBED32-FC0D-47BD-A81F-0A7CC0736E6A}" dt="2020-08-31T16:56:50.699" v="40" actId="11529"/>
          <ac:spMkLst>
            <pc:docMk/>
            <pc:sldMk cId="109857222" sldId="256"/>
            <ac:spMk id="31" creationId="{79061CA5-6B68-4343-A0A2-90280C821342}"/>
          </ac:spMkLst>
        </pc:spChg>
        <pc:spChg chg="add mod">
          <ac:chgData name="Owen Sheedy" userId="b1c9949c-efb5-4f8f-8e1c-29dbcaf5146f" providerId="ADAL" clId="{2EDBED32-FC0D-47BD-A81F-0A7CC0736E6A}" dt="2020-08-31T16:57:52.276" v="47" actId="208"/>
          <ac:spMkLst>
            <pc:docMk/>
            <pc:sldMk cId="109857222" sldId="256"/>
            <ac:spMk id="32" creationId="{BB73EB05-59DF-46F2-B70D-F205654406AE}"/>
          </ac:spMkLst>
        </pc:spChg>
        <pc:spChg chg="add mod">
          <ac:chgData name="Owen Sheedy" userId="b1c9949c-efb5-4f8f-8e1c-29dbcaf5146f" providerId="ADAL" clId="{2EDBED32-FC0D-47BD-A81F-0A7CC0736E6A}" dt="2020-08-31T16:58:30.599" v="55" actId="207"/>
          <ac:spMkLst>
            <pc:docMk/>
            <pc:sldMk cId="109857222" sldId="256"/>
            <ac:spMk id="33" creationId="{4053D43A-8960-40F7-9BA3-7499CCBCCACE}"/>
          </ac:spMkLst>
        </pc:spChg>
        <pc:spChg chg="add mod">
          <ac:chgData name="Owen Sheedy" userId="b1c9949c-efb5-4f8f-8e1c-29dbcaf5146f" providerId="ADAL" clId="{2EDBED32-FC0D-47BD-A81F-0A7CC0736E6A}" dt="2020-08-31T16:58:06.201" v="51" actId="1076"/>
          <ac:spMkLst>
            <pc:docMk/>
            <pc:sldMk cId="109857222" sldId="256"/>
            <ac:spMk id="36" creationId="{894F31D6-68B7-4D87-B538-90C89AD19F07}"/>
          </ac:spMkLst>
        </pc:spChg>
        <pc:spChg chg="add mod">
          <ac:chgData name="Owen Sheedy" userId="b1c9949c-efb5-4f8f-8e1c-29dbcaf5146f" providerId="ADAL" clId="{2EDBED32-FC0D-47BD-A81F-0A7CC0736E6A}" dt="2020-08-31T16:59:05.777" v="60" actId="1076"/>
          <ac:spMkLst>
            <pc:docMk/>
            <pc:sldMk cId="109857222" sldId="256"/>
            <ac:spMk id="38" creationId="{E126B5A1-6D5C-4D97-9A7C-D5165324C5BD}"/>
          </ac:spMkLst>
        </pc:spChg>
        <pc:picChg chg="mod">
          <ac:chgData name="Owen Sheedy" userId="b1c9949c-efb5-4f8f-8e1c-29dbcaf5146f" providerId="ADAL" clId="{2EDBED32-FC0D-47BD-A81F-0A7CC0736E6A}" dt="2020-08-31T16:55:34.985" v="26" actId="1076"/>
          <ac:picMkLst>
            <pc:docMk/>
            <pc:sldMk cId="109857222" sldId="256"/>
            <ac:picMk id="12" creationId="{F6F27EEC-7272-4616-9DCE-643952C4614B}"/>
          </ac:picMkLst>
        </pc:picChg>
        <pc:picChg chg="add mod">
          <ac:chgData name="Owen Sheedy" userId="b1c9949c-efb5-4f8f-8e1c-29dbcaf5146f" providerId="ADAL" clId="{2EDBED32-FC0D-47BD-A81F-0A7CC0736E6A}" dt="2020-08-31T16:58:47.666" v="57" actId="1076"/>
          <ac:picMkLst>
            <pc:docMk/>
            <pc:sldMk cId="109857222" sldId="256"/>
            <ac:picMk id="39" creationId="{36157A63-F93B-4FDD-AC8A-67893087E371}"/>
          </ac:picMkLst>
        </pc:picChg>
        <pc:picChg chg="add mod">
          <ac:chgData name="Owen Sheedy" userId="b1c9949c-efb5-4f8f-8e1c-29dbcaf5146f" providerId="ADAL" clId="{2EDBED32-FC0D-47BD-A81F-0A7CC0736E6A}" dt="2020-08-31T16:58:59.705" v="59" actId="1076"/>
          <ac:picMkLst>
            <pc:docMk/>
            <pc:sldMk cId="109857222" sldId="256"/>
            <ac:picMk id="40" creationId="{5DB6770F-94F4-4CFB-BE79-6466CF3B3C73}"/>
          </ac:picMkLst>
        </pc:picChg>
        <pc:cxnChg chg="add del">
          <ac:chgData name="Owen Sheedy" userId="b1c9949c-efb5-4f8f-8e1c-29dbcaf5146f" providerId="ADAL" clId="{2EDBED32-FC0D-47BD-A81F-0A7CC0736E6A}" dt="2020-08-31T16:51:36.050" v="1" actId="11529"/>
          <ac:cxnSpMkLst>
            <pc:docMk/>
            <pc:sldMk cId="109857222" sldId="256"/>
            <ac:cxnSpMk id="10" creationId="{6ACDF6CB-6DCD-4179-94CC-1EFAD8B35C6E}"/>
          </ac:cxnSpMkLst>
        </pc:cxnChg>
        <pc:cxnChg chg="add mod">
          <ac:chgData name="Owen Sheedy" userId="b1c9949c-efb5-4f8f-8e1c-29dbcaf5146f" providerId="ADAL" clId="{2EDBED32-FC0D-47BD-A81F-0A7CC0736E6A}" dt="2020-08-31T16:56:11.137" v="38" actId="13822"/>
          <ac:cxnSpMkLst>
            <pc:docMk/>
            <pc:sldMk cId="109857222" sldId="256"/>
            <ac:cxnSpMk id="30" creationId="{19526402-7E16-4E54-BB9C-0DDE7CBA0859}"/>
          </ac:cxnSpMkLst>
        </pc:cxnChg>
        <pc:cxnChg chg="add mod">
          <ac:chgData name="Owen Sheedy" userId="b1c9949c-efb5-4f8f-8e1c-29dbcaf5146f" providerId="ADAL" clId="{2EDBED32-FC0D-47BD-A81F-0A7CC0736E6A}" dt="2020-08-31T16:58:06.201" v="51" actId="1076"/>
          <ac:cxnSpMkLst>
            <pc:docMk/>
            <pc:sldMk cId="109857222" sldId="256"/>
            <ac:cxnSpMk id="35" creationId="{DDB7C7BB-A4ED-4E5F-8BBF-578CC50104F1}"/>
          </ac:cxnSpMkLst>
        </pc:cxnChg>
        <pc:cxnChg chg="add mod">
          <ac:chgData name="Owen Sheedy" userId="b1c9949c-efb5-4f8f-8e1c-29dbcaf5146f" providerId="ADAL" clId="{2EDBED32-FC0D-47BD-A81F-0A7CC0736E6A}" dt="2020-08-31T16:59:05.777" v="60" actId="1076"/>
          <ac:cxnSpMkLst>
            <pc:docMk/>
            <pc:sldMk cId="109857222" sldId="256"/>
            <ac:cxnSpMk id="37" creationId="{EEE8F8FC-F97D-4704-BE81-28C9D4714BD1}"/>
          </ac:cxnSpMkLst>
        </pc:cxnChg>
      </pc:sldChg>
    </pc:docChg>
  </pc:docChgLst>
  <pc:docChgLst>
    <pc:chgData name="Owen Sheedy" userId="S::owen.sheedy@lethsd.ab.ca::b1c9949c-efb5-4f8f-8e1c-29dbcaf5146f" providerId="AD" clId="Web-{BAFF2D08-066D-5A1D-D5D5-786F2449BB2F}"/>
    <pc:docChg chg="modSld">
      <pc:chgData name="Owen Sheedy" userId="S::owen.sheedy@lethsd.ab.ca::b1c9949c-efb5-4f8f-8e1c-29dbcaf5146f" providerId="AD" clId="Web-{BAFF2D08-066D-5A1D-D5D5-786F2449BB2F}" dt="2020-08-26T22:00:08.341" v="108" actId="1076"/>
      <pc:docMkLst>
        <pc:docMk/>
      </pc:docMkLst>
      <pc:sldChg chg="addSp delSp modSp">
        <pc:chgData name="Owen Sheedy" userId="S::owen.sheedy@lethsd.ab.ca::b1c9949c-efb5-4f8f-8e1c-29dbcaf5146f" providerId="AD" clId="Web-{BAFF2D08-066D-5A1D-D5D5-786F2449BB2F}" dt="2020-08-26T22:00:08.341" v="108" actId="1076"/>
        <pc:sldMkLst>
          <pc:docMk/>
          <pc:sldMk cId="109857222" sldId="256"/>
        </pc:sldMkLst>
        <pc:spChg chg="add mod">
          <ac:chgData name="Owen Sheedy" userId="S::owen.sheedy@lethsd.ab.ca::b1c9949c-efb5-4f8f-8e1c-29dbcaf5146f" providerId="AD" clId="Web-{BAFF2D08-066D-5A1D-D5D5-786F2449BB2F}" dt="2020-08-26T21:53:14.189" v="91" actId="1076"/>
          <ac:spMkLst>
            <pc:docMk/>
            <pc:sldMk cId="109857222" sldId="256"/>
            <ac:spMk id="9" creationId="{2D39E1F2-5568-471F-A45E-E243D4CB415D}"/>
          </ac:spMkLst>
        </pc:spChg>
        <pc:spChg chg="add mod">
          <ac:chgData name="Owen Sheedy" userId="S::owen.sheedy@lethsd.ab.ca::b1c9949c-efb5-4f8f-8e1c-29dbcaf5146f" providerId="AD" clId="Web-{BAFF2D08-066D-5A1D-D5D5-786F2449BB2F}" dt="2020-08-26T22:00:08.341" v="108" actId="1076"/>
          <ac:spMkLst>
            <pc:docMk/>
            <pc:sldMk cId="109857222" sldId="256"/>
            <ac:spMk id="34" creationId="{40E3BF04-FCF3-41B4-86C5-3BB5CEE20F2F}"/>
          </ac:spMkLst>
        </pc:spChg>
        <pc:picChg chg="add mod">
          <ac:chgData name="Owen Sheedy" userId="S::owen.sheedy@lethsd.ab.ca::b1c9949c-efb5-4f8f-8e1c-29dbcaf5146f" providerId="AD" clId="Web-{BAFF2D08-066D-5A1D-D5D5-786F2449BB2F}" dt="2020-08-26T21:34:49.048" v="5" actId="1076"/>
          <ac:picMkLst>
            <pc:docMk/>
            <pc:sldMk cId="109857222" sldId="256"/>
            <ac:picMk id="2" creationId="{E974B6A8-AB9B-40DB-87C3-C6298B658B35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8:35.837" v="70" actId="1076"/>
          <ac:picMkLst>
            <pc:docMk/>
            <pc:sldMk cId="109857222" sldId="256"/>
            <ac:picMk id="3" creationId="{AFFD7F7F-9592-4D49-8F66-A3D367B7D59F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2:41.968" v="22" actId="14100"/>
          <ac:picMkLst>
            <pc:docMk/>
            <pc:sldMk cId="109857222" sldId="256"/>
            <ac:picMk id="4" creationId="{E20C90FC-21E5-4D03-9D84-FBB121091DDC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8:05.524" v="62" actId="1076"/>
          <ac:picMkLst>
            <pc:docMk/>
            <pc:sldMk cId="109857222" sldId="256"/>
            <ac:picMk id="5" creationId="{30AA3B63-B632-48E7-B0A6-5E1CCCC118FB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8:11.040" v="64" actId="1076"/>
          <ac:picMkLst>
            <pc:docMk/>
            <pc:sldMk cId="109857222" sldId="256"/>
            <ac:picMk id="6" creationId="{B50B6E01-0F9F-49D3-AE3E-0DF410753550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8:09.024" v="63" actId="1076"/>
          <ac:picMkLst>
            <pc:docMk/>
            <pc:sldMk cId="109857222" sldId="256"/>
            <ac:picMk id="7" creationId="{9E194D43-E91D-4364-BBCA-AA701FEBC166}"/>
          </ac:picMkLst>
        </pc:picChg>
        <pc:picChg chg="add del mod">
          <ac:chgData name="Owen Sheedy" userId="S::owen.sheedy@lethsd.ab.ca::b1c9949c-efb5-4f8f-8e1c-29dbcaf5146f" providerId="AD" clId="Web-{BAFF2D08-066D-5A1D-D5D5-786F2449BB2F}" dt="2020-08-26T21:52:21.281" v="82"/>
          <ac:picMkLst>
            <pc:docMk/>
            <pc:sldMk cId="109857222" sldId="256"/>
            <ac:picMk id="8" creationId="{CCC39411-3086-4F86-A35F-F38ADBE396F2}"/>
          </ac:picMkLst>
        </pc:picChg>
        <pc:picChg chg="ord">
          <ac:chgData name="Owen Sheedy" userId="S::owen.sheedy@lethsd.ab.ca::b1c9949c-efb5-4f8f-8e1c-29dbcaf5146f" providerId="AD" clId="Web-{BAFF2D08-066D-5A1D-D5D5-786F2449BB2F}" dt="2020-08-26T21:42:34.421" v="19"/>
          <ac:picMkLst>
            <pc:docMk/>
            <pc:sldMk cId="109857222" sldId="256"/>
            <ac:picMk id="13" creationId="{693A3569-3A1F-455B-B579-EC26868AAD36}"/>
          </ac:picMkLst>
        </pc:picChg>
        <pc:picChg chg="add mod ord">
          <ac:chgData name="Owen Sheedy" userId="S::owen.sheedy@lethsd.ab.ca::b1c9949c-efb5-4f8f-8e1c-29dbcaf5146f" providerId="AD" clId="Web-{BAFF2D08-066D-5A1D-D5D5-786F2449BB2F}" dt="2020-08-26T21:42:31.030" v="18"/>
          <ac:picMkLst>
            <pc:docMk/>
            <pc:sldMk cId="109857222" sldId="256"/>
            <ac:picMk id="20" creationId="{1D73309B-D8F6-49D2-BEEC-3FC304B13039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8:18.337" v="66" actId="1076"/>
          <ac:picMkLst>
            <pc:docMk/>
            <pc:sldMk cId="109857222" sldId="256"/>
            <ac:picMk id="21" creationId="{CA0BC6CE-219A-4826-A7C5-000FA6293A27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8:30.149" v="69" actId="14100"/>
          <ac:picMkLst>
            <pc:docMk/>
            <pc:sldMk cId="109857222" sldId="256"/>
            <ac:picMk id="22" creationId="{515DC18E-CCDC-4C37-B3A7-4FA7358F2681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8:20.415" v="67" actId="1076"/>
          <ac:picMkLst>
            <pc:docMk/>
            <pc:sldMk cId="109857222" sldId="256"/>
            <ac:picMk id="23" creationId="{D7A90E0F-289A-479A-91FC-50F216F2F2FF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6:25.068" v="45" actId="1076"/>
          <ac:picMkLst>
            <pc:docMk/>
            <pc:sldMk cId="109857222" sldId="256"/>
            <ac:picMk id="24" creationId="{4D2806B0-F61B-48E9-A00D-B165118B9BC6}"/>
          </ac:picMkLst>
        </pc:picChg>
        <pc:picChg chg="add del">
          <ac:chgData name="Owen Sheedy" userId="S::owen.sheedy@lethsd.ab.ca::b1c9949c-efb5-4f8f-8e1c-29dbcaf5146f" providerId="AD" clId="Web-{BAFF2D08-066D-5A1D-D5D5-786F2449BB2F}" dt="2020-08-26T21:46:28.427" v="47"/>
          <ac:picMkLst>
            <pc:docMk/>
            <pc:sldMk cId="109857222" sldId="256"/>
            <ac:picMk id="25" creationId="{DC7D8885-42A9-4F01-8C82-65A543922087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6:46.272" v="53" actId="1076"/>
          <ac:picMkLst>
            <pc:docMk/>
            <pc:sldMk cId="109857222" sldId="256"/>
            <ac:picMk id="26" creationId="{62BB6C89-A175-47F6-975F-922705F97766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46:44.318" v="52" actId="1076"/>
          <ac:picMkLst>
            <pc:docMk/>
            <pc:sldMk cId="109857222" sldId="256"/>
            <ac:picMk id="27" creationId="{DD1B2B73-D486-42B2-B237-B132D6201962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54:32.503" v="106" actId="1076"/>
          <ac:picMkLst>
            <pc:docMk/>
            <pc:sldMk cId="109857222" sldId="256"/>
            <ac:picMk id="28" creationId="{DFE284DF-5326-415F-9E46-0112AC6A3E36}"/>
          </ac:picMkLst>
        </pc:picChg>
        <pc:picChg chg="add mod">
          <ac:chgData name="Owen Sheedy" userId="S::owen.sheedy@lethsd.ab.ca::b1c9949c-efb5-4f8f-8e1c-29dbcaf5146f" providerId="AD" clId="Web-{BAFF2D08-066D-5A1D-D5D5-786F2449BB2F}" dt="2020-08-26T21:54:33.785" v="107" actId="1076"/>
          <ac:picMkLst>
            <pc:docMk/>
            <pc:sldMk cId="109857222" sldId="256"/>
            <ac:picMk id="29" creationId="{A6BADBAA-78B4-477F-B9C8-0F044F41D004}"/>
          </ac:picMkLst>
        </pc:picChg>
        <pc:picChg chg="add del mod ord">
          <ac:chgData name="Owen Sheedy" userId="S::owen.sheedy@lethsd.ab.ca::b1c9949c-efb5-4f8f-8e1c-29dbcaf5146f" providerId="AD" clId="Web-{BAFF2D08-066D-5A1D-D5D5-786F2449BB2F}" dt="2020-08-26T21:52:20.140" v="81"/>
          <ac:picMkLst>
            <pc:docMk/>
            <pc:sldMk cId="109857222" sldId="256"/>
            <ac:picMk id="30" creationId="{1A770264-0104-4018-A2DE-7670F6AF314F}"/>
          </ac:picMkLst>
        </pc:picChg>
        <pc:picChg chg="add del">
          <ac:chgData name="Owen Sheedy" userId="S::owen.sheedy@lethsd.ab.ca::b1c9949c-efb5-4f8f-8e1c-29dbcaf5146f" providerId="AD" clId="Web-{BAFF2D08-066D-5A1D-D5D5-786F2449BB2F}" dt="2020-08-26T21:53:19.767" v="93"/>
          <ac:picMkLst>
            <pc:docMk/>
            <pc:sldMk cId="109857222" sldId="256"/>
            <ac:picMk id="31" creationId="{B9811B50-FA66-4871-94BC-AD2D6FC14A0E}"/>
          </ac:picMkLst>
        </pc:picChg>
        <pc:picChg chg="add del">
          <ac:chgData name="Owen Sheedy" userId="S::owen.sheedy@lethsd.ab.ca::b1c9949c-efb5-4f8f-8e1c-29dbcaf5146f" providerId="AD" clId="Web-{BAFF2D08-066D-5A1D-D5D5-786F2449BB2F}" dt="2020-08-26T21:53:25.158" v="95"/>
          <ac:picMkLst>
            <pc:docMk/>
            <pc:sldMk cId="109857222" sldId="256"/>
            <ac:picMk id="32" creationId="{A995742D-D324-4CEC-96A6-A0A4F6F20B3F}"/>
          </ac:picMkLst>
        </pc:picChg>
        <pc:picChg chg="add del">
          <ac:chgData name="Owen Sheedy" userId="S::owen.sheedy@lethsd.ab.ca::b1c9949c-efb5-4f8f-8e1c-29dbcaf5146f" providerId="AD" clId="Web-{BAFF2D08-066D-5A1D-D5D5-786F2449BB2F}" dt="2020-08-26T21:53:29.439" v="97"/>
          <ac:picMkLst>
            <pc:docMk/>
            <pc:sldMk cId="109857222" sldId="256"/>
            <ac:picMk id="33" creationId="{9A2F36FB-3932-4CB3-9EE2-A073DCF81D9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693A3569-3A1F-455B-B579-EC26868AAD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988" y="4669572"/>
            <a:ext cx="1990028" cy="1780478"/>
          </a:xfrm>
          <a:prstGeom prst="rect">
            <a:avLst/>
          </a:prstGeom>
        </p:spPr>
      </p:pic>
      <p:pic>
        <p:nvPicPr>
          <p:cNvPr id="20" name="Picture 3" descr="A close up of furniture&#10;&#10;Description automatically generated">
            <a:extLst>
              <a:ext uri="{FF2B5EF4-FFF2-40B4-BE49-F238E27FC236}">
                <a16:creationId xmlns:a16="http://schemas.microsoft.com/office/drawing/2014/main" id="{1D73309B-D8F6-49D2-BEEC-3FC304B13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157" y="5330410"/>
            <a:ext cx="1721005" cy="592617"/>
          </a:xfrm>
          <a:prstGeom prst="rect">
            <a:avLst/>
          </a:prstGeom>
        </p:spPr>
      </p:pic>
      <p:pic>
        <p:nvPicPr>
          <p:cNvPr id="11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B3286CBA-01E7-46E4-BDE7-2F7CE0FA0C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110" y="78988"/>
            <a:ext cx="1990028" cy="1780478"/>
          </a:xfrm>
          <a:prstGeom prst="rect">
            <a:avLst/>
          </a:prstGeom>
        </p:spPr>
      </p:pic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F6F27EEC-7272-4616-9DCE-643952C461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110" y="2346402"/>
            <a:ext cx="1990028" cy="1780478"/>
          </a:xfrm>
          <a:prstGeom prst="rect">
            <a:avLst/>
          </a:prstGeom>
        </p:spPr>
      </p:pic>
      <p:pic>
        <p:nvPicPr>
          <p:cNvPr id="14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DF1FF4A8-C091-4F32-B22D-69A6DE094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6232" y="69695"/>
            <a:ext cx="1990028" cy="1780478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EF6D7FA0-0E3D-440A-BD6A-99D76E0F2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6232" y="2346402"/>
            <a:ext cx="1990028" cy="1780478"/>
          </a:xfrm>
          <a:prstGeom prst="rect">
            <a:avLst/>
          </a:prstGeom>
        </p:spPr>
      </p:pic>
      <p:pic>
        <p:nvPicPr>
          <p:cNvPr id="16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27B316DE-3856-4E50-99A4-E064983D5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9158" y="4669573"/>
            <a:ext cx="1990028" cy="1780478"/>
          </a:xfrm>
          <a:prstGeom prst="rect">
            <a:avLst/>
          </a:prstGeom>
        </p:spPr>
      </p:pic>
      <p:pic>
        <p:nvPicPr>
          <p:cNvPr id="17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BA684ABE-00C5-4A76-A9EF-DDEF24BD1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158" y="69695"/>
            <a:ext cx="1990028" cy="1780478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5FC759B3-3923-44F7-88B2-4F162509B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158" y="2346402"/>
            <a:ext cx="1990028" cy="1780478"/>
          </a:xfrm>
          <a:prstGeom prst="rect">
            <a:avLst/>
          </a:prstGeom>
        </p:spPr>
      </p:pic>
      <p:pic>
        <p:nvPicPr>
          <p:cNvPr id="19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435004A9-FEBB-46E3-A83E-5DFC15207A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158" y="4669573"/>
            <a:ext cx="1990028" cy="1780478"/>
          </a:xfrm>
          <a:prstGeom prst="rect">
            <a:avLst/>
          </a:prstGeom>
        </p:spPr>
      </p:pic>
      <p:pic>
        <p:nvPicPr>
          <p:cNvPr id="2" name="Picture 2" descr="A close up of a stool&#10;&#10;Description automatically generated">
            <a:extLst>
              <a:ext uri="{FF2B5EF4-FFF2-40B4-BE49-F238E27FC236}">
                <a16:creationId xmlns:a16="http://schemas.microsoft.com/office/drawing/2014/main" id="{E974B6A8-AB9B-40DB-87C3-C6298B658B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0157" y="668625"/>
            <a:ext cx="1721005" cy="586337"/>
          </a:xfrm>
          <a:prstGeom prst="rect">
            <a:avLst/>
          </a:prstGeom>
        </p:spPr>
      </p:pic>
      <p:pic>
        <p:nvPicPr>
          <p:cNvPr id="3" name="Picture 3" descr="A close up of furniture&#10;&#10;Description automatically generated">
            <a:extLst>
              <a:ext uri="{FF2B5EF4-FFF2-40B4-BE49-F238E27FC236}">
                <a16:creationId xmlns:a16="http://schemas.microsoft.com/office/drawing/2014/main" id="{AFFD7F7F-9592-4D49-8F66-A3D367B7D5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1864" y="665484"/>
            <a:ext cx="1721005" cy="592617"/>
          </a:xfrm>
          <a:prstGeom prst="rect">
            <a:avLst/>
          </a:prstGeom>
        </p:spPr>
      </p:pic>
      <p:pic>
        <p:nvPicPr>
          <p:cNvPr id="4" name="Picture 4" descr="A picture containing ax&#10;&#10;Description automatically generated">
            <a:extLst>
              <a:ext uri="{FF2B5EF4-FFF2-40B4-BE49-F238E27FC236}">
                <a16:creationId xmlns:a16="http://schemas.microsoft.com/office/drawing/2014/main" id="{E20C90FC-21E5-4D03-9D84-FBB121091D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358" y="5334348"/>
            <a:ext cx="461846" cy="584743"/>
          </a:xfrm>
          <a:prstGeom prst="rect">
            <a:avLst/>
          </a:prstGeom>
        </p:spPr>
      </p:pic>
      <p:pic>
        <p:nvPicPr>
          <p:cNvPr id="5" name="Picture 5" descr="A close up of a stool&#10;&#10;Description automatically generated">
            <a:extLst>
              <a:ext uri="{FF2B5EF4-FFF2-40B4-BE49-F238E27FC236}">
                <a16:creationId xmlns:a16="http://schemas.microsoft.com/office/drawing/2014/main" id="{30AA3B63-B632-48E7-B0A6-5E1CCCC118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7619" y="5330492"/>
            <a:ext cx="1721005" cy="592457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B50B6E01-0F9F-49D3-AE3E-0DF4107535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01757" y="5373726"/>
            <a:ext cx="370313" cy="543158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9E194D43-E91D-4364-BBCA-AA701FEBC1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7120" y="5417055"/>
            <a:ext cx="438150" cy="428625"/>
          </a:xfrm>
          <a:prstGeom prst="rect">
            <a:avLst/>
          </a:prstGeom>
        </p:spPr>
      </p:pic>
      <p:pic>
        <p:nvPicPr>
          <p:cNvPr id="21" name="Picture 2" descr="A close up of a stool&#10;&#10;Description automatically generated">
            <a:extLst>
              <a:ext uri="{FF2B5EF4-FFF2-40B4-BE49-F238E27FC236}">
                <a16:creationId xmlns:a16="http://schemas.microsoft.com/office/drawing/2014/main" id="{CA0BC6CE-219A-4826-A7C5-000FA6293A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1864" y="2973210"/>
            <a:ext cx="1721005" cy="586337"/>
          </a:xfrm>
          <a:prstGeom prst="rect">
            <a:avLst/>
          </a:prstGeom>
        </p:spPr>
      </p:pic>
      <p:pic>
        <p:nvPicPr>
          <p:cNvPr id="22" name="Picture 4" descr="A picture containing ax&#10;&#10;Description automatically generated">
            <a:extLst>
              <a:ext uri="{FF2B5EF4-FFF2-40B4-BE49-F238E27FC236}">
                <a16:creationId xmlns:a16="http://schemas.microsoft.com/office/drawing/2014/main" id="{515DC18E-CCDC-4C37-B3A7-4FA7358F26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4187" y="2992592"/>
            <a:ext cx="461846" cy="556865"/>
          </a:xfrm>
          <a:prstGeom prst="rect">
            <a:avLst/>
          </a:prstGeom>
        </p:spPr>
      </p:pic>
      <p:pic>
        <p:nvPicPr>
          <p:cNvPr id="23" name="Picture 4" descr="A picture containing ax&#10;&#10;Description automatically generated">
            <a:extLst>
              <a:ext uri="{FF2B5EF4-FFF2-40B4-BE49-F238E27FC236}">
                <a16:creationId xmlns:a16="http://schemas.microsoft.com/office/drawing/2014/main" id="{D7A90E0F-289A-479A-91FC-50F216F2F2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5992" y="2974006"/>
            <a:ext cx="461846" cy="584743"/>
          </a:xfrm>
          <a:prstGeom prst="rect">
            <a:avLst/>
          </a:prstGeom>
        </p:spPr>
      </p:pic>
      <p:pic>
        <p:nvPicPr>
          <p:cNvPr id="24" name="Picture 2" descr="A close up of a stool&#10;&#10;Description automatically generated">
            <a:extLst>
              <a:ext uri="{FF2B5EF4-FFF2-40B4-BE49-F238E27FC236}">
                <a16:creationId xmlns:a16="http://schemas.microsoft.com/office/drawing/2014/main" id="{4D2806B0-F61B-48E9-A00D-B165118B9B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498" y="5333552"/>
            <a:ext cx="1721005" cy="586337"/>
          </a:xfrm>
          <a:prstGeom prst="rect">
            <a:avLst/>
          </a:prstGeom>
        </p:spPr>
      </p:pic>
      <p:pic>
        <p:nvPicPr>
          <p:cNvPr id="26" name="Picture 4" descr="A picture containing ax&#10;&#10;Description automatically generated">
            <a:extLst>
              <a:ext uri="{FF2B5EF4-FFF2-40B4-BE49-F238E27FC236}">
                <a16:creationId xmlns:a16="http://schemas.microsoft.com/office/drawing/2014/main" id="{62BB6C89-A175-47F6-975F-922705F977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39504" y="5334348"/>
            <a:ext cx="461846" cy="584743"/>
          </a:xfrm>
          <a:prstGeom prst="rect">
            <a:avLst/>
          </a:prstGeom>
        </p:spPr>
      </p:pic>
      <p:pic>
        <p:nvPicPr>
          <p:cNvPr id="27" name="Picture 4" descr="A picture containing ax&#10;&#10;Description automatically generated">
            <a:extLst>
              <a:ext uri="{FF2B5EF4-FFF2-40B4-BE49-F238E27FC236}">
                <a16:creationId xmlns:a16="http://schemas.microsoft.com/office/drawing/2014/main" id="{DD1B2B73-D486-42B2-B237-B132D62019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01918" y="5334347"/>
            <a:ext cx="461846" cy="584743"/>
          </a:xfrm>
          <a:prstGeom prst="rect">
            <a:avLst/>
          </a:prstGeom>
        </p:spPr>
      </p:pic>
      <p:pic>
        <p:nvPicPr>
          <p:cNvPr id="28" name="Picture 3" descr="A close up of furniture&#10;&#10;Description automatically generated">
            <a:extLst>
              <a:ext uri="{FF2B5EF4-FFF2-40B4-BE49-F238E27FC236}">
                <a16:creationId xmlns:a16="http://schemas.microsoft.com/office/drawing/2014/main" id="{DFE284DF-5326-415F-9E46-0112AC6A3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6498" y="665483"/>
            <a:ext cx="1721005" cy="592617"/>
          </a:xfrm>
          <a:prstGeom prst="rect">
            <a:avLst/>
          </a:prstGeom>
        </p:spPr>
      </p:pic>
      <p:pic>
        <p:nvPicPr>
          <p:cNvPr id="29" name="Picture 6">
            <a:extLst>
              <a:ext uri="{FF2B5EF4-FFF2-40B4-BE49-F238E27FC236}">
                <a16:creationId xmlns:a16="http://schemas.microsoft.com/office/drawing/2014/main" id="{A6BADBAA-78B4-477F-B9C8-0F044F41D0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56002" y="690214"/>
            <a:ext cx="370313" cy="54315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D39E1F2-5568-471F-A45E-E243D4CB415D}"/>
              </a:ext>
            </a:extLst>
          </p:cNvPr>
          <p:cNvSpPr/>
          <p:nvPr/>
        </p:nvSpPr>
        <p:spPr>
          <a:xfrm>
            <a:off x="927412" y="2971800"/>
            <a:ext cx="1765607" cy="5854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sz="4000" dirty="0">
                <a:solidFill>
                  <a:schemeClr val="tx1"/>
                </a:solidFill>
              </a:rPr>
              <a:t> 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az-Cyrl-AZ" sz="4000" dirty="0">
                <a:solidFill>
                  <a:schemeClr val="tx1"/>
                </a:solidFill>
              </a:rPr>
              <a:t> </a:t>
            </a:r>
            <a:r>
              <a:rPr lang="en-US" sz="40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0E3BF04-FCF3-41B4-86C5-3BB5CEE20F2F}"/>
              </a:ext>
            </a:extLst>
          </p:cNvPr>
          <p:cNvSpPr/>
          <p:nvPr/>
        </p:nvSpPr>
        <p:spPr>
          <a:xfrm>
            <a:off x="9411632" y="2962507"/>
            <a:ext cx="1765607" cy="5854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9526402-7E16-4E54-BB9C-0DDE7CBA0859}"/>
              </a:ext>
            </a:extLst>
          </p:cNvPr>
          <p:cNvCxnSpPr/>
          <p:nvPr/>
        </p:nvCxnSpPr>
        <p:spPr>
          <a:xfrm>
            <a:off x="1231281" y="3070371"/>
            <a:ext cx="0" cy="35862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BB73EB05-59DF-46F2-B70D-F205654406AE}"/>
              </a:ext>
            </a:extLst>
          </p:cNvPr>
          <p:cNvSpPr/>
          <p:nvPr/>
        </p:nvSpPr>
        <p:spPr>
          <a:xfrm>
            <a:off x="1121162" y="3271706"/>
            <a:ext cx="110104" cy="1572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DB7C7BB-A4ED-4E5F-8BBF-578CC50104F1}"/>
              </a:ext>
            </a:extLst>
          </p:cNvPr>
          <p:cNvCxnSpPr/>
          <p:nvPr/>
        </p:nvCxnSpPr>
        <p:spPr>
          <a:xfrm>
            <a:off x="2037308" y="3070371"/>
            <a:ext cx="0" cy="35862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Oval 35">
            <a:extLst>
              <a:ext uri="{FF2B5EF4-FFF2-40B4-BE49-F238E27FC236}">
                <a16:creationId xmlns:a16="http://schemas.microsoft.com/office/drawing/2014/main" id="{894F31D6-68B7-4D87-B538-90C89AD19F07}"/>
              </a:ext>
            </a:extLst>
          </p:cNvPr>
          <p:cNvSpPr/>
          <p:nvPr/>
        </p:nvSpPr>
        <p:spPr>
          <a:xfrm>
            <a:off x="1927189" y="3271706"/>
            <a:ext cx="110104" cy="1572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EE8F8FC-F97D-4704-BE81-28C9D4714BD1}"/>
              </a:ext>
            </a:extLst>
          </p:cNvPr>
          <p:cNvCxnSpPr/>
          <p:nvPr/>
        </p:nvCxnSpPr>
        <p:spPr>
          <a:xfrm>
            <a:off x="10562895" y="3039100"/>
            <a:ext cx="0" cy="35862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E126B5A1-6D5C-4D97-9A7C-D5165324C5BD}"/>
              </a:ext>
            </a:extLst>
          </p:cNvPr>
          <p:cNvSpPr/>
          <p:nvPr/>
        </p:nvSpPr>
        <p:spPr>
          <a:xfrm>
            <a:off x="10452776" y="3240435"/>
            <a:ext cx="110104" cy="1572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053D43A-8960-40F7-9BA3-7499CCBCCACE}"/>
              </a:ext>
            </a:extLst>
          </p:cNvPr>
          <p:cNvSpPr txBox="1"/>
          <p:nvPr/>
        </p:nvSpPr>
        <p:spPr>
          <a:xfrm>
            <a:off x="10561739" y="690214"/>
            <a:ext cx="511729" cy="543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pic>
        <p:nvPicPr>
          <p:cNvPr id="39" name="Picture 6">
            <a:extLst>
              <a:ext uri="{FF2B5EF4-FFF2-40B4-BE49-F238E27FC236}">
                <a16:creationId xmlns:a16="http://schemas.microsoft.com/office/drawing/2014/main" id="{36157A63-F93B-4FDD-AC8A-67893087E3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56002" y="2978106"/>
            <a:ext cx="370313" cy="543158"/>
          </a:xfrm>
          <a:prstGeom prst="rect">
            <a:avLst/>
          </a:prstGeom>
        </p:spPr>
      </p:pic>
      <p:pic>
        <p:nvPicPr>
          <p:cNvPr id="40" name="Picture 7">
            <a:extLst>
              <a:ext uri="{FF2B5EF4-FFF2-40B4-BE49-F238E27FC236}">
                <a16:creationId xmlns:a16="http://schemas.microsoft.com/office/drawing/2014/main" id="{5DB6770F-94F4-4CFB-BE79-6466CF3B3C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01354" y="3022328"/>
            <a:ext cx="438150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Owen Sheedy</cp:lastModifiedBy>
  <cp:revision>111</cp:revision>
  <dcterms:created xsi:type="dcterms:W3CDTF">2020-08-26T21:29:09Z</dcterms:created>
  <dcterms:modified xsi:type="dcterms:W3CDTF">2020-08-31T16:59:06Z</dcterms:modified>
</cp:coreProperties>
</file>