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9C3E2-5435-42F1-B70F-66ADEA4BBA0D}" v="5" dt="2020-08-28T19:51:58.173"/>
    <p1510:client id="{D33770AA-6CE9-4DC1-7434-70FB11DD4642}" v="2" dt="2020-08-28T19:43:19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D33770AA-6CE9-4DC1-7434-70FB11DD4642}"/>
    <pc:docChg chg="modSld">
      <pc:chgData name="Owen Sheedy" userId="S::owen.sheedy@lethsd.ab.ca::b1c9949c-efb5-4f8f-8e1c-29dbcaf5146f" providerId="AD" clId="Web-{D33770AA-6CE9-4DC1-7434-70FB11DD4642}" dt="2020-08-28T19:43:19.119" v="1"/>
      <pc:docMkLst>
        <pc:docMk/>
      </pc:docMkLst>
      <pc:sldChg chg="delSp">
        <pc:chgData name="Owen Sheedy" userId="S::owen.sheedy@lethsd.ab.ca::b1c9949c-efb5-4f8f-8e1c-29dbcaf5146f" providerId="AD" clId="Web-{D33770AA-6CE9-4DC1-7434-70FB11DD4642}" dt="2020-08-28T19:43:19.119" v="1"/>
        <pc:sldMkLst>
          <pc:docMk/>
          <pc:sldMk cId="109857222" sldId="256"/>
        </pc:sldMkLst>
        <pc:spChg chg="del">
          <ac:chgData name="Owen Sheedy" userId="S::owen.sheedy@lethsd.ab.ca::b1c9949c-efb5-4f8f-8e1c-29dbcaf5146f" providerId="AD" clId="Web-{D33770AA-6CE9-4DC1-7434-70FB11DD4642}" dt="2020-08-28T19:42:53.603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S::owen.sheedy@lethsd.ab.ca::b1c9949c-efb5-4f8f-8e1c-29dbcaf5146f" providerId="AD" clId="Web-{D33770AA-6CE9-4DC1-7434-70FB11DD4642}" dt="2020-08-28T19:43:19.119" v="1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Owen Sheedy" userId="b1c9949c-efb5-4f8f-8e1c-29dbcaf5146f" providerId="ADAL" clId="{6BC9C3E2-5435-42F1-B70F-66ADEA4BBA0D}"/>
    <pc:docChg chg="undo custSel mod addSld modSld">
      <pc:chgData name="Owen Sheedy" userId="b1c9949c-efb5-4f8f-8e1c-29dbcaf5146f" providerId="ADAL" clId="{6BC9C3E2-5435-42F1-B70F-66ADEA4BBA0D}" dt="2020-08-28T19:52:03.021" v="196" actId="26606"/>
      <pc:docMkLst>
        <pc:docMk/>
      </pc:docMkLst>
      <pc:sldChg chg="addSp modSp mod">
        <pc:chgData name="Owen Sheedy" userId="b1c9949c-efb5-4f8f-8e1c-29dbcaf5146f" providerId="ADAL" clId="{6BC9C3E2-5435-42F1-B70F-66ADEA4BBA0D}" dt="2020-08-28T19:49:55.904" v="191" actId="255"/>
        <pc:sldMkLst>
          <pc:docMk/>
          <pc:sldMk cId="109857222" sldId="256"/>
        </pc:sldMkLst>
        <pc:spChg chg="add mod">
          <ac:chgData name="Owen Sheedy" userId="b1c9949c-efb5-4f8f-8e1c-29dbcaf5146f" providerId="ADAL" clId="{6BC9C3E2-5435-42F1-B70F-66ADEA4BBA0D}" dt="2020-08-28T19:49:55.904" v="191" actId="255"/>
          <ac:spMkLst>
            <pc:docMk/>
            <pc:sldMk cId="109857222" sldId="256"/>
            <ac:spMk id="2" creationId="{9F6AF9DE-0F0F-48B7-8386-294D9E6D67A0}"/>
          </ac:spMkLst>
        </pc:spChg>
      </pc:sldChg>
      <pc:sldChg chg="addSp delSp modSp new mod setBg">
        <pc:chgData name="Owen Sheedy" userId="b1c9949c-efb5-4f8f-8e1c-29dbcaf5146f" providerId="ADAL" clId="{6BC9C3E2-5435-42F1-B70F-66ADEA4BBA0D}" dt="2020-08-28T19:52:03.021" v="196" actId="26606"/>
        <pc:sldMkLst>
          <pc:docMk/>
          <pc:sldMk cId="694698949" sldId="257"/>
        </pc:sldMkLst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7" creationId="{F3060C83-F051-4F0E-ABAD-AA0DFC48B218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9" creationId="{83C98ABE-055B-441F-B07E-44F97F083C39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11" creationId="{29FDB030-9B49-4CED-8CCD-4D99382388AC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13" creationId="{3783CA14-24A1-485C-8B30-D6A5D87987AD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15" creationId="{9A97C86A-04D6-40F7-AE84-31AB43E6A846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17" creationId="{FF9F2414-84E8-453E-B1F3-389FDE8192D9}"/>
          </ac:spMkLst>
        </pc:spChg>
        <pc:spChg chg="add del">
          <ac:chgData name="Owen Sheedy" userId="b1c9949c-efb5-4f8f-8e1c-29dbcaf5146f" providerId="ADAL" clId="{6BC9C3E2-5435-42F1-B70F-66ADEA4BBA0D}" dt="2020-08-28T19:52:03.014" v="195" actId="26606"/>
          <ac:spMkLst>
            <pc:docMk/>
            <pc:sldMk cId="694698949" sldId="257"/>
            <ac:spMk id="19" creationId="{3ECA69A1-7536-43AC-85EF-C7106179F5ED}"/>
          </ac:spMkLst>
        </pc:spChg>
        <pc:spChg chg="add">
          <ac:chgData name="Owen Sheedy" userId="b1c9949c-efb5-4f8f-8e1c-29dbcaf5146f" providerId="ADAL" clId="{6BC9C3E2-5435-42F1-B70F-66ADEA4BBA0D}" dt="2020-08-28T19:52:03.021" v="196" actId="26606"/>
          <ac:spMkLst>
            <pc:docMk/>
            <pc:sldMk cId="694698949" sldId="257"/>
            <ac:spMk id="21" creationId="{32BC26D8-82FB-445E-AA49-62A77D7C1EE0}"/>
          </ac:spMkLst>
        </pc:spChg>
        <pc:spChg chg="add">
          <ac:chgData name="Owen Sheedy" userId="b1c9949c-efb5-4f8f-8e1c-29dbcaf5146f" providerId="ADAL" clId="{6BC9C3E2-5435-42F1-B70F-66ADEA4BBA0D}" dt="2020-08-28T19:52:03.021" v="196" actId="26606"/>
          <ac:spMkLst>
            <pc:docMk/>
            <pc:sldMk cId="694698949" sldId="257"/>
            <ac:spMk id="22" creationId="{CB44330D-EA18-4254-AA95-EB49948539B8}"/>
          </ac:spMkLst>
        </pc:spChg>
        <pc:picChg chg="add mod">
          <ac:chgData name="Owen Sheedy" userId="b1c9949c-efb5-4f8f-8e1c-29dbcaf5146f" providerId="ADAL" clId="{6BC9C3E2-5435-42F1-B70F-66ADEA4BBA0D}" dt="2020-08-28T19:52:03.021" v="196" actId="26606"/>
          <ac:picMkLst>
            <pc:docMk/>
            <pc:sldMk cId="694698949" sldId="257"/>
            <ac:picMk id="2" creationId="{F97032B1-7D7B-4E17-B6BA-C19DFE69DFF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6AF9DE-0F0F-48B7-8386-294D9E6D67A0}"/>
              </a:ext>
            </a:extLst>
          </p:cNvPr>
          <p:cNvSpPr txBox="1"/>
          <p:nvPr/>
        </p:nvSpPr>
        <p:spPr>
          <a:xfrm>
            <a:off x="822121" y="377505"/>
            <a:ext cx="108972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KG Shake it Off Chunky" panose="02000000000000000000" pitchFamily="2" charset="0"/>
              </a:rPr>
              <a:t>Get up off your seat,</a:t>
            </a:r>
          </a:p>
          <a:p>
            <a:pPr algn="ctr"/>
            <a:endParaRPr lang="en-US" sz="3600" dirty="0">
              <a:latin typeface="KG Shake it Off Chunky" panose="02000000000000000000" pitchFamily="2" charset="0"/>
            </a:endParaRPr>
          </a:p>
          <a:p>
            <a:pPr algn="ctr"/>
            <a:r>
              <a:rPr lang="en-US" sz="3600" dirty="0">
                <a:latin typeface="KG Shake it Off Chunky" panose="02000000000000000000" pitchFamily="2" charset="0"/>
              </a:rPr>
              <a:t>Cause here’s a rhythm you can feel in your feet!</a:t>
            </a:r>
          </a:p>
          <a:p>
            <a:pPr algn="ctr"/>
            <a:endParaRPr lang="en-US" sz="3600" dirty="0">
              <a:latin typeface="KG Shake it Off Chunky" panose="02000000000000000000" pitchFamily="2" charset="0"/>
            </a:endParaRPr>
          </a:p>
          <a:p>
            <a:pPr algn="ctr"/>
            <a:r>
              <a:rPr lang="en-US" sz="3600" dirty="0">
                <a:latin typeface="KG Shake it Off Chunky" panose="02000000000000000000" pitchFamily="2" charset="0"/>
              </a:rPr>
              <a:t>Just here us stompin’ and clappin’ and sweet knee slappin’</a:t>
            </a:r>
          </a:p>
          <a:p>
            <a:pPr algn="ctr"/>
            <a:endParaRPr lang="en-US" sz="3600" dirty="0">
              <a:latin typeface="KG Shake it Off Chunky" panose="02000000000000000000" pitchFamily="2" charset="0"/>
            </a:endParaRPr>
          </a:p>
          <a:p>
            <a:pPr algn="ctr"/>
            <a:r>
              <a:rPr lang="en-US" sz="3600" dirty="0">
                <a:latin typeface="KG Shake it Off Chunky" panose="02000000000000000000" pitchFamily="2" charset="0"/>
              </a:rPr>
              <a:t>Oh snap! </a:t>
            </a:r>
          </a:p>
          <a:p>
            <a:pPr algn="ctr"/>
            <a:endParaRPr lang="en-US" sz="3600" dirty="0">
              <a:latin typeface="KG Shake it Off Chunky" panose="02000000000000000000" pitchFamily="2" charset="0"/>
            </a:endParaRPr>
          </a:p>
          <a:p>
            <a:pPr algn="ctr"/>
            <a:r>
              <a:rPr lang="en-US" sz="3600" dirty="0">
                <a:latin typeface="KG Shake it Off Chunky" panose="02000000000000000000" pitchFamily="2" charset="0"/>
              </a:rPr>
              <a:t>You know we got the beat!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45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7032B1-7D7B-4E17-B6BA-C19DFE69D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84410"/>
            <a:ext cx="10905066" cy="468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698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KG Shake it Off Chunky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Sheedy</dc:creator>
  <cp:lastModifiedBy>Owen Sheedy</cp:lastModifiedBy>
  <cp:revision>1</cp:revision>
  <dcterms:created xsi:type="dcterms:W3CDTF">2020-08-28T19:52:03Z</dcterms:created>
  <dcterms:modified xsi:type="dcterms:W3CDTF">2020-08-28T19:52:07Z</dcterms:modified>
</cp:coreProperties>
</file>